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EB Garamond"/>
      <p:regular r:id="rId18"/>
    </p:embeddedFont>
    <p:embeddedFont>
      <p:font typeface="Montserrat ExtraBold"/>
      <p:bold r:id="rId19"/>
      <p:boldItalic r:id="rId20"/>
    </p:embeddedFont>
    <p:embeddedFont>
      <p:font typeface="EB Garamond ExtraBold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7" name="Google Shape;3677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3526155" y="2237740"/>
            <a:ext cx="38728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https://github.com/KuralSNT/NM-AIT-GROUP12</a:t>
            </a:r>
            <a:endParaRPr lang="en-US" sz="1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Presentation</Application>
  <PresentationFormat/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EB Garamond</vt:lpstr>
      <vt:lpstr>EB Garamond Medium</vt:lpstr>
      <vt:lpstr>Montserrat ExtraBold</vt:lpstr>
      <vt:lpstr>EB Garamond ExtraBold</vt:lpstr>
      <vt:lpstr>EB Garamond SemiBold</vt:lpstr>
      <vt:lpstr>Microsoft YaHei</vt:lpstr>
      <vt:lpstr>Arial Unicode MS</vt:lpstr>
      <vt:lpstr>Poppins SemiBold</vt:lpstr>
      <vt:lpstr>Poppins Black</vt:lpstr>
      <vt:lpstr>Poppins</vt:lpstr>
      <vt:lpstr>Bebas Neue</vt:lpstr>
      <vt:lpstr>Times New Roman</vt:lpstr>
      <vt:lpstr>Poppins</vt:lpstr>
      <vt:lpstr>Wingdings</vt:lpstr>
      <vt:lpstr>Simple Light</vt:lpstr>
      <vt:lpstr>Simple Light</vt:lpstr>
      <vt:lpstr>Tips to Prepare for an Exam by Slidesgo</vt:lpstr>
      <vt:lpstr>“News Media Application ”  Task - 1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kural</cp:lastModifiedBy>
  <cp:revision>2</cp:revision>
  <dcterms:created xsi:type="dcterms:W3CDTF">2023-10-30T12:28:43Z</dcterms:created>
  <dcterms:modified xsi:type="dcterms:W3CDTF">2023-10-30T12:29:02Z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C1D9B11BBB33403B9D49387DDE5E9997_13</vt:lpwstr>
  </property>
  <property fmtid="{D5CDD505-2E9C-101B-9397-08002B2CF9AE}" pid="3" name="KSOProductBuildVer">
    <vt:lpwstr>1033-12.2.0.13266</vt:lpwstr>
  </property>
</Properties>
</file>