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477" r:id="rId3"/>
    <p:sldId id="479" r:id="rId4"/>
    <p:sldId id="478" r:id="rId5"/>
    <p:sldId id="463" r:id="rId6"/>
    <p:sldId id="464" r:id="rId7"/>
    <p:sldId id="4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uganti Venkata Ramana Murthy (EEE)" initials="OVRM(" lastIdx="1" clrIdx="0">
    <p:extLst>
      <p:ext uri="{19B8F6BF-5375-455C-9EA6-DF929625EA0E}">
        <p15:presenceInfo xmlns:p15="http://schemas.microsoft.com/office/powerpoint/2012/main" userId="Oruganti Venkata Ramana Murthy (EE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>
      <p:cViewPr varScale="1">
        <p:scale>
          <a:sx n="81" d="100"/>
          <a:sy n="81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635B1-8450-4877-A09F-E97F2A1C3D61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88114-D8E1-4094-AA5C-10DF3764AA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88114-D8E1-4094-AA5C-10DF3764AAE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29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4DB-FC9F-4982-8AD7-03AAB605F78B}" type="datetime1">
              <a:rPr lang="en-AU" smtClean="0"/>
              <a:t>16/11/2022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D43-E712-45ED-BDFB-0B599E78C364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E4A-B8CB-468E-A2A3-B4B0B68A7898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49CE-E155-477D-8105-88614B66DC9A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CD62-5064-4ED6-9280-D9E8BE225715}" type="datetime1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93D0-80D2-4502-B897-960990FA7931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E74-AFC4-4D94-9CC0-143CC99827C8}" type="datetime1">
              <a:rPr lang="en-AU" smtClean="0"/>
              <a:t>16/11/2022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DC8A-38DC-479E-8D1D-149918AE4C7B}" type="datetime1">
              <a:rPr lang="en-AU" smtClean="0"/>
              <a:t>16/11/2022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70FE-B6AB-4896-80AB-B2BCD29328CB}" type="datetime1">
              <a:rPr lang="en-AU" smtClean="0"/>
              <a:t>16/11/2022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E49B-753E-4F92-B25B-5E6ABD00738A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49EA-1E6B-4F73-8E4F-0F77DF558B1F}" type="datetime1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F8D765-93C9-4F2E-BF8D-E8FAB1C60CB7}" type="datetime1">
              <a:rPr lang="en-AU" smtClean="0"/>
              <a:t>16/11/2022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152692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28662" y="3501008"/>
            <a:ext cx="7286676" cy="1223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AU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A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33F43-AF0F-4F08-9F4F-753264D73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44" y="4437112"/>
            <a:ext cx="3779912" cy="18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0349-A11C-404B-B88A-EFF8BCBD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application (10 marks)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6A2327-893E-46B0-A3CF-727362BD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D8B62-5F9E-426D-8DC7-33E4539699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Apply PCA on your features. </a:t>
            </a:r>
          </a:p>
          <a:p>
            <a:pPr marL="0" indent="0">
              <a:buNone/>
            </a:pPr>
            <a:r>
              <a:rPr lang="en-US" dirty="0"/>
              <a:t>What eigen values did you select and why?</a:t>
            </a:r>
          </a:p>
          <a:p>
            <a:pPr marL="0" indent="0">
              <a:buNone/>
            </a:pPr>
            <a:r>
              <a:rPr lang="en-US" dirty="0"/>
              <a:t>Write inference  based on Sum of upper triangle values of covariance matrix before and after PCA.</a:t>
            </a:r>
          </a:p>
          <a:p>
            <a:pPr marL="0" indent="0">
              <a:buNone/>
            </a:pPr>
            <a:r>
              <a:rPr lang="en-US" dirty="0"/>
              <a:t>What is the effect of normalization?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36CFE-7530-4125-8986-2926FE58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557106"/>
            <a:ext cx="4968553" cy="14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5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CFD8F6-DC24-FC4F-A415-CC491773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7A5D56-4381-8778-3B01-4F28E8936C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54471" t="13764" r="9397" b="12083"/>
          <a:stretch/>
        </p:blipFill>
        <p:spPr>
          <a:xfrm>
            <a:off x="1754700" y="190500"/>
            <a:ext cx="5634600" cy="6501464"/>
          </a:xfrm>
        </p:spPr>
      </p:pic>
    </p:spTree>
    <p:extLst>
      <p:ext uri="{BB962C8B-B14F-4D97-AF65-F5344CB8AC3E}">
        <p14:creationId xmlns:p14="http://schemas.microsoft.com/office/powerpoint/2010/main" val="182756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B0DA-6204-5810-2BC4-D75867AD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( 10 marks)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5176-241D-5D8E-B267-777267CB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4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1C5DD-591D-4EE1-B743-3D19969D87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Apply k-means clustering on your features.</a:t>
            </a:r>
          </a:p>
          <a:p>
            <a:r>
              <a:rPr lang="en-US" dirty="0"/>
              <a:t>Which value of K did you choose. Why? </a:t>
            </a:r>
          </a:p>
          <a:p>
            <a:r>
              <a:rPr lang="en-US" dirty="0"/>
              <a:t>What is the effect of PCA and/or normalization?</a:t>
            </a:r>
          </a:p>
          <a:p>
            <a:r>
              <a:rPr lang="en-US" dirty="0"/>
              <a:t>Which </a:t>
            </a:r>
            <a:r>
              <a:rPr lang="en-US"/>
              <a:t>one is related to number of classes given in the original dataset.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00CF-C47B-4324-8408-E114DD06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576E2-FC44-4CE2-917B-43E0F1FA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5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AB234-B0C9-42C7-A3D4-DCE6F86238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3976" y="1447800"/>
            <a:ext cx="7772400" cy="4589016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-Bold"/>
              </a:rPr>
              <a:t>import pandas as pd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-Bold"/>
              </a:rPr>
              <a:t>import </a:t>
            </a:r>
            <a:r>
              <a:rPr lang="en-US" sz="1800" b="1" i="0" u="none" strike="noStrike" baseline="0" dirty="0" err="1">
                <a:latin typeface="Courier-Bold"/>
              </a:rPr>
              <a:t>numpy</a:t>
            </a:r>
            <a:r>
              <a:rPr lang="en-US" sz="1800" b="1" i="0" u="none" strike="noStrike" baseline="0" dirty="0">
                <a:latin typeface="Courier-Bold"/>
              </a:rPr>
              <a:t> as np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-Bold"/>
              </a:rPr>
              <a:t>import </a:t>
            </a:r>
            <a:r>
              <a:rPr lang="en-US" sz="1800" b="1" i="0" u="none" strike="noStrike" baseline="0" dirty="0" err="1">
                <a:latin typeface="Courier-Bold"/>
              </a:rPr>
              <a:t>matplotlib.pyplot</a:t>
            </a:r>
            <a:r>
              <a:rPr lang="en-US" sz="1800" b="1" i="0" u="none" strike="noStrike" baseline="0" dirty="0">
                <a:latin typeface="Courier-Bold"/>
              </a:rPr>
              <a:t> as </a:t>
            </a:r>
            <a:r>
              <a:rPr lang="en-US" sz="1800" b="1" i="0" u="none" strike="noStrike" baseline="0" dirty="0" err="1">
                <a:latin typeface="Courier-Bold"/>
              </a:rPr>
              <a:t>plt</a:t>
            </a:r>
            <a:endParaRPr lang="en-US" sz="1800" b="1" i="0" u="none" strike="noStrike" baseline="0" dirty="0">
              <a:latin typeface="Courier-Bold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-Bold"/>
              </a:rPr>
              <a:t>import seaborn as </a:t>
            </a:r>
            <a:r>
              <a:rPr lang="en-US" sz="1800" b="1" i="0" u="none" strike="noStrike" baseline="0" dirty="0" err="1">
                <a:latin typeface="Courier-Bold"/>
              </a:rPr>
              <a:t>sn</a:t>
            </a:r>
            <a:endParaRPr lang="en-US" sz="1800" b="1" i="0" u="none" strike="noStrike" baseline="0" dirty="0">
              <a:latin typeface="Courier-Bold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customers_df</a:t>
            </a:r>
            <a:r>
              <a:rPr lang="en-US" sz="1800" b="0" i="0" u="none" strike="noStrike" baseline="0" dirty="0">
                <a:latin typeface="Courier"/>
              </a:rPr>
              <a:t> = </a:t>
            </a:r>
            <a:r>
              <a:rPr lang="en-US" sz="1800" b="0" i="0" u="none" strike="noStrike" baseline="0" dirty="0" err="1">
                <a:latin typeface="Courier"/>
              </a:rPr>
              <a:t>pd.read_csv</a:t>
            </a:r>
            <a:r>
              <a:rPr lang="en-US" sz="1800" b="0" i="0" u="none" strike="noStrike" baseline="0" dirty="0">
                <a:latin typeface="Courier"/>
              </a:rPr>
              <a:t>( "customers.csv" )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latin typeface="Courier"/>
              </a:rPr>
              <a:t>customers_df.head</a:t>
            </a:r>
            <a:r>
              <a:rPr lang="en-US" sz="1800" b="0" i="0" u="none" strike="noStrike" baseline="0" dirty="0">
                <a:latin typeface="Courier"/>
              </a:rPr>
              <a:t>( 5 )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ourier"/>
              </a:rPr>
              <a:t>#sn.lmplot( "age", "income", data=</a:t>
            </a:r>
            <a:r>
              <a:rPr lang="en-US" sz="1800" b="0" i="0" u="none" strike="noStrike" baseline="0" dirty="0" err="1">
                <a:latin typeface="Courier"/>
              </a:rPr>
              <a:t>customers_df</a:t>
            </a:r>
            <a:r>
              <a:rPr lang="en-US" sz="1800" b="0" i="0" u="none" strike="noStrike" baseline="0" dirty="0">
                <a:latin typeface="Courier"/>
              </a:rPr>
              <a:t>, </a:t>
            </a:r>
            <a:r>
              <a:rPr lang="en-US" sz="1800" b="0" i="0" u="none" strike="noStrike" baseline="0" dirty="0" err="1">
                <a:latin typeface="Courier"/>
              </a:rPr>
              <a:t>fit_reg</a:t>
            </a:r>
            <a:r>
              <a:rPr lang="en-US" sz="1800" b="0" i="0" u="none" strike="noStrike" baseline="0" dirty="0">
                <a:latin typeface="Courier"/>
              </a:rPr>
              <a:t> = </a:t>
            </a:r>
            <a:r>
              <a:rPr lang="en-US" sz="1800" b="1" i="0" u="none" strike="noStrike" baseline="0" dirty="0">
                <a:latin typeface="Courier-Bold"/>
              </a:rPr>
              <a:t>False</a:t>
            </a:r>
            <a:r>
              <a:rPr lang="en-US" sz="1800" b="0" i="0" u="none" strike="noStrike" baseline="0" dirty="0">
                <a:latin typeface="Courier"/>
              </a:rPr>
              <a:t>, size = 4 );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-Bold"/>
              </a:rPr>
              <a:t>from </a:t>
            </a:r>
            <a:r>
              <a:rPr lang="en-US" sz="1800" b="1" i="0" u="none" strike="noStrike" baseline="0" dirty="0" err="1">
                <a:latin typeface="Courier-Bold"/>
              </a:rPr>
              <a:t>sklearn.cluster</a:t>
            </a:r>
            <a:r>
              <a:rPr lang="en-US" sz="1800" b="1" i="0" u="none" strike="noStrike" baseline="0" dirty="0">
                <a:latin typeface="Courier-Bold"/>
              </a:rPr>
              <a:t> import </a:t>
            </a:r>
            <a:r>
              <a:rPr lang="en-US" sz="1800" b="0" i="0" u="none" strike="noStrike" baseline="0" dirty="0" err="1">
                <a:latin typeface="Courier"/>
              </a:rPr>
              <a:t>KMeans</a:t>
            </a:r>
            <a:endParaRPr lang="en-US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clusters = </a:t>
            </a:r>
            <a:r>
              <a:rPr lang="en-US" sz="1800" b="0" i="0" u="none" strike="noStrike" baseline="0" dirty="0" err="1">
                <a:latin typeface="Courier"/>
              </a:rPr>
              <a:t>KMeans</a:t>
            </a:r>
            <a:r>
              <a:rPr lang="en-US" sz="1800" b="0" i="0" u="none" strike="noStrike" baseline="0" dirty="0">
                <a:latin typeface="Courier"/>
              </a:rPr>
              <a:t>( 3 )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clusters.fit</a:t>
            </a:r>
            <a:r>
              <a:rPr lang="en-US" sz="1800" b="0" i="0" u="none" strike="noStrike" baseline="0" dirty="0">
                <a:latin typeface="Courier"/>
              </a:rPr>
              <a:t>( </a:t>
            </a:r>
            <a:r>
              <a:rPr lang="en-US" sz="1800" b="0" i="0" u="none" strike="noStrike" baseline="0" dirty="0" err="1">
                <a:latin typeface="Courier"/>
              </a:rPr>
              <a:t>customers_df</a:t>
            </a:r>
            <a:r>
              <a:rPr lang="en-US" sz="1800" b="0" i="0" u="none" strike="noStrike" baseline="0" dirty="0">
                <a:latin typeface="Courier"/>
              </a:rPr>
              <a:t> )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customers_df</a:t>
            </a:r>
            <a:r>
              <a:rPr lang="en-US" sz="1800" b="0" i="0" u="none" strike="noStrike" baseline="0" dirty="0">
                <a:latin typeface="Courier"/>
              </a:rPr>
              <a:t>["</a:t>
            </a:r>
            <a:r>
              <a:rPr lang="en-US" sz="1800" b="0" i="0" u="none" strike="noStrike" baseline="0" dirty="0" err="1">
                <a:latin typeface="Courier"/>
              </a:rPr>
              <a:t>clusterid</a:t>
            </a:r>
            <a:r>
              <a:rPr lang="en-US" sz="1800" b="0" i="0" u="none" strike="noStrike" baseline="0" dirty="0">
                <a:latin typeface="Courier"/>
              </a:rPr>
              <a:t>"] = </a:t>
            </a:r>
            <a:r>
              <a:rPr lang="en-US" sz="1800" b="0" i="0" u="none" strike="noStrike" baseline="0" dirty="0" err="1">
                <a:latin typeface="Courier"/>
              </a:rPr>
              <a:t>clusters.labels</a:t>
            </a:r>
            <a:r>
              <a:rPr lang="en-US" sz="1800" b="0" i="0" u="none" strike="noStrike" baseline="0" dirty="0">
                <a:latin typeface="Courier"/>
              </a:rPr>
              <a:t>_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customers_df</a:t>
            </a:r>
            <a:r>
              <a:rPr lang="en-US" sz="1800" b="0" i="0" u="none" strike="noStrike" baseline="0" dirty="0">
                <a:latin typeface="Courier"/>
              </a:rPr>
              <a:t>[0:5]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81305-4A0C-4800-83FD-6FAF0BF7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16632"/>
            <a:ext cx="1803042" cy="2311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F0942C-AA57-40DC-BACB-6E4FFF99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74" y="4405197"/>
            <a:ext cx="2498501" cy="23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0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15FE97-81CC-49C7-80FB-4DB7E8BC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3" y="3245076"/>
            <a:ext cx="4301544" cy="3361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DE631-C8FB-4CF4-9F29-47A4DFCC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FB183-94FC-4266-BB57-C8BF28D5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6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B4898-F7F8-4049-A128-6C79C393D7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markers = ['+','^','.']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sn.lmplot</a:t>
            </a:r>
            <a:r>
              <a:rPr lang="en-US" sz="1800" b="0" i="0" u="none" strike="noStrike" baseline="0" dirty="0">
                <a:latin typeface="Courier"/>
              </a:rPr>
              <a:t>( "age", "income", data=</a:t>
            </a:r>
            <a:r>
              <a:rPr lang="en-US" sz="1800" b="0" i="0" u="none" strike="noStrike" baseline="0" dirty="0" err="1">
                <a:latin typeface="Courier"/>
              </a:rPr>
              <a:t>customers_df</a:t>
            </a:r>
            <a:r>
              <a:rPr lang="en-US" sz="1800" b="0" i="0" u="none" strike="noStrike" baseline="0" dirty="0">
                <a:latin typeface="Courier"/>
              </a:rPr>
              <a:t>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hue = "</a:t>
            </a:r>
            <a:r>
              <a:rPr lang="en-US" sz="1800" b="0" i="0" u="none" strike="noStrike" baseline="0" dirty="0" err="1">
                <a:latin typeface="Courier"/>
              </a:rPr>
              <a:t>clusterid</a:t>
            </a:r>
            <a:r>
              <a:rPr lang="en-US" sz="1800" b="0" i="0" u="none" strike="noStrike" baseline="0" dirty="0">
                <a:latin typeface="Courier"/>
              </a:rPr>
              <a:t>", </a:t>
            </a:r>
            <a:r>
              <a:rPr lang="en-US" sz="1800" b="0" i="0" u="none" strike="noStrike" baseline="0" dirty="0" err="1">
                <a:latin typeface="Courier"/>
              </a:rPr>
              <a:t>fit_reg</a:t>
            </a:r>
            <a:r>
              <a:rPr lang="en-US" sz="1800" b="0" i="0" u="none" strike="noStrike" baseline="0" dirty="0">
                <a:latin typeface="Courier"/>
              </a:rPr>
              <a:t>=</a:t>
            </a:r>
            <a:r>
              <a:rPr lang="en-US" sz="1800" b="1" i="0" u="none" strike="noStrike" baseline="0" dirty="0">
                <a:latin typeface="Courier-Bold"/>
              </a:rPr>
              <a:t>False</a:t>
            </a:r>
            <a:r>
              <a:rPr lang="en-US" sz="1800" b="0" i="0" u="none" strike="noStrike" baseline="0" dirty="0">
                <a:latin typeface="Courier"/>
              </a:rPr>
              <a:t>, markers = markers,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size = 4 );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BC807-35D5-49BA-AC8C-16E20E7C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491" y="3158144"/>
            <a:ext cx="4146997" cy="35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8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64745D-C63A-42CD-8941-4163B1B6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31" y="2492896"/>
            <a:ext cx="3355965" cy="994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DE631-C8FB-4CF4-9F29-47A4DFCC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Normalized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FB183-94FC-4266-BB57-C8BF28D5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7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B4898-F7F8-4049-A128-6C79C393D7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-Bold"/>
              </a:rPr>
              <a:t>from </a:t>
            </a:r>
            <a:r>
              <a:rPr lang="en-US" sz="1800" b="1" i="0" u="none" strike="noStrike" baseline="0" dirty="0" err="1">
                <a:latin typeface="Courier-Bold"/>
              </a:rPr>
              <a:t>sklearn.preprocessing</a:t>
            </a:r>
            <a:r>
              <a:rPr lang="en-US" sz="1800" b="1" i="0" u="none" strike="noStrike" baseline="0" dirty="0">
                <a:latin typeface="Courier-Bold"/>
              </a:rPr>
              <a:t> import </a:t>
            </a:r>
            <a:r>
              <a:rPr lang="en-US" sz="1800" b="0" i="0" u="none" strike="noStrike" baseline="0" dirty="0" err="1">
                <a:latin typeface="Courier"/>
              </a:rPr>
              <a:t>StandardScaler</a:t>
            </a:r>
            <a:endParaRPr lang="en-US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scaler = </a:t>
            </a:r>
            <a:r>
              <a:rPr lang="en-US" sz="1800" b="0" i="0" u="none" strike="noStrike" baseline="0" dirty="0" err="1">
                <a:latin typeface="Courier"/>
              </a:rPr>
              <a:t>StandardScaler</a:t>
            </a:r>
            <a:r>
              <a:rPr lang="en-US" sz="1800" b="0" i="0" u="none" strike="noStrike" baseline="0" dirty="0">
                <a:latin typeface="Courier"/>
              </a:rPr>
              <a:t>()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scaled_customers_df</a:t>
            </a:r>
            <a:r>
              <a:rPr lang="en-US" sz="1800" b="0" i="0" u="none" strike="noStrike" baseline="0" dirty="0">
                <a:latin typeface="Courier"/>
              </a:rPr>
              <a:t> = </a:t>
            </a:r>
            <a:r>
              <a:rPr lang="en-US" sz="1800" b="0" i="0" u="none" strike="noStrike" baseline="0" dirty="0" err="1">
                <a:latin typeface="Courier"/>
              </a:rPr>
              <a:t>scaler.fit_transform</a:t>
            </a:r>
            <a:r>
              <a:rPr lang="en-US" sz="1800" b="0" i="0" u="none" strike="noStrike" baseline="0" dirty="0">
                <a:latin typeface="Courier"/>
              </a:rPr>
              <a:t>(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customers_df</a:t>
            </a:r>
            <a:r>
              <a:rPr lang="en-US" sz="1800" b="0" i="0" u="none" strike="noStrike" baseline="0" dirty="0">
                <a:latin typeface="Courier"/>
              </a:rPr>
              <a:t>[["age", "income"]] )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scaled_customers_df</a:t>
            </a:r>
            <a:r>
              <a:rPr lang="en-US" sz="1800" b="0" i="0" u="none" strike="noStrike" baseline="0" dirty="0">
                <a:latin typeface="Courier"/>
              </a:rPr>
              <a:t>[0:5]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-Bold"/>
              </a:rPr>
              <a:t>from </a:t>
            </a:r>
            <a:r>
              <a:rPr lang="en-US" sz="1800" b="1" i="0" u="none" strike="noStrike" baseline="0" dirty="0" err="1">
                <a:latin typeface="Courier-Bold"/>
              </a:rPr>
              <a:t>sklearn.cluster</a:t>
            </a:r>
            <a:r>
              <a:rPr lang="en-US" sz="1800" b="1" i="0" u="none" strike="noStrike" baseline="0" dirty="0">
                <a:latin typeface="Courier-Bold"/>
              </a:rPr>
              <a:t> import </a:t>
            </a:r>
            <a:r>
              <a:rPr lang="en-US" sz="1800" b="0" i="0" u="none" strike="noStrike" baseline="0" dirty="0" err="1">
                <a:latin typeface="Courier"/>
              </a:rPr>
              <a:t>KMeans</a:t>
            </a:r>
            <a:endParaRPr lang="en-US" sz="1800" b="0" i="0" u="none" strike="noStrike" baseline="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clusters_new</a:t>
            </a:r>
            <a:r>
              <a:rPr lang="en-US" sz="1800" b="0" i="0" u="none" strike="noStrike" baseline="0" dirty="0">
                <a:latin typeface="Courier"/>
              </a:rPr>
              <a:t> = </a:t>
            </a:r>
            <a:r>
              <a:rPr lang="en-US" sz="1800" b="0" i="0" u="none" strike="noStrike" baseline="0" dirty="0" err="1">
                <a:latin typeface="Courier"/>
              </a:rPr>
              <a:t>KMeans</a:t>
            </a:r>
            <a:r>
              <a:rPr lang="en-US" sz="1800" b="0" i="0" u="none" strike="noStrike" baseline="0" dirty="0">
                <a:latin typeface="Courier"/>
              </a:rPr>
              <a:t>( 3, </a:t>
            </a:r>
            <a:r>
              <a:rPr lang="en-US" sz="1800" b="0" i="0" u="none" strike="noStrike" baseline="0" dirty="0" err="1">
                <a:latin typeface="Courier"/>
              </a:rPr>
              <a:t>random_state</a:t>
            </a:r>
            <a:r>
              <a:rPr lang="en-US" sz="1800" b="0" i="0" u="none" strike="noStrike" baseline="0" dirty="0">
                <a:latin typeface="Courier"/>
              </a:rPr>
              <a:t>=42 )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clusters_new.fit</a:t>
            </a:r>
            <a:r>
              <a:rPr lang="en-US" sz="1800" b="0" i="0" u="none" strike="noStrike" baseline="0" dirty="0">
                <a:latin typeface="Courier"/>
              </a:rPr>
              <a:t>( </a:t>
            </a:r>
            <a:r>
              <a:rPr lang="en-US" sz="1800" b="0" i="0" u="none" strike="noStrike" baseline="0" dirty="0" err="1">
                <a:latin typeface="Courier"/>
              </a:rPr>
              <a:t>scaled_customers_df</a:t>
            </a:r>
            <a:r>
              <a:rPr lang="en-US" sz="1800" b="0" i="0" u="none" strike="noStrike" baseline="0" dirty="0">
                <a:latin typeface="Courier"/>
              </a:rPr>
              <a:t> )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customers_df</a:t>
            </a:r>
            <a:r>
              <a:rPr lang="en-US" sz="1800" b="0" i="0" u="none" strike="noStrike" baseline="0" dirty="0">
                <a:latin typeface="Courier"/>
              </a:rPr>
              <a:t>["</a:t>
            </a:r>
            <a:r>
              <a:rPr lang="en-US" sz="1800" b="0" i="0" u="none" strike="noStrike" baseline="0" dirty="0" err="1">
                <a:latin typeface="Courier"/>
              </a:rPr>
              <a:t>clusterid_new</a:t>
            </a:r>
            <a:r>
              <a:rPr lang="en-US" sz="1800" b="0" i="0" u="none" strike="noStrike" baseline="0" dirty="0">
                <a:latin typeface="Courier"/>
              </a:rPr>
              <a:t>"] = </a:t>
            </a:r>
            <a:r>
              <a:rPr lang="en-US" sz="1800" b="0" i="0" u="none" strike="noStrike" baseline="0" dirty="0" err="1">
                <a:latin typeface="Courier"/>
              </a:rPr>
              <a:t>clusters_new.labels</a:t>
            </a:r>
            <a:r>
              <a:rPr lang="en-US" sz="1800" b="0" i="0" u="none" strike="noStrike" baseline="0" dirty="0">
                <a:latin typeface="Courier"/>
              </a:rPr>
              <a:t>_</a:t>
            </a:r>
            <a:endParaRPr lang="en-US" sz="1800" dirty="0">
              <a:latin typeface="Couri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markers = ['+','^','.']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"/>
              </a:rPr>
              <a:t>sn.lmplot</a:t>
            </a:r>
            <a:r>
              <a:rPr lang="en-US" sz="1800" b="0" i="0" u="none" strike="noStrike" baseline="0" dirty="0">
                <a:latin typeface="Courier"/>
              </a:rPr>
              <a:t>( "age", "income", data=</a:t>
            </a:r>
            <a:r>
              <a:rPr lang="en-US" sz="1800" b="0" i="0" u="none" strike="noStrike" baseline="0" dirty="0" err="1">
                <a:latin typeface="Courier"/>
              </a:rPr>
              <a:t>customers_df</a:t>
            </a:r>
            <a:r>
              <a:rPr lang="en-US" sz="1800" b="0" i="0" u="none" strike="noStrike" baseline="0" dirty="0">
                <a:latin typeface="Courier"/>
              </a:rPr>
              <a:t>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hue = "clusterid_new",</a:t>
            </a:r>
            <a:r>
              <a:rPr lang="en-US" sz="1800" b="0" i="0" u="none" strike="noStrike" baseline="0" dirty="0" err="1">
                <a:latin typeface="Courier"/>
              </a:rPr>
              <a:t>fit_reg</a:t>
            </a:r>
            <a:r>
              <a:rPr lang="en-US" sz="1800" b="0" i="0" u="none" strike="noStrike" baseline="0" dirty="0">
                <a:latin typeface="Courier"/>
              </a:rPr>
              <a:t>=</a:t>
            </a:r>
            <a:r>
              <a:rPr lang="en-US" sz="1800" b="1" i="0" u="none" strike="noStrike" baseline="0" dirty="0">
                <a:latin typeface="Courier-Bold"/>
              </a:rPr>
              <a:t>False</a:t>
            </a:r>
            <a:r>
              <a:rPr lang="en-US" sz="1800" b="0" i="0" u="none" strike="noStrike" baseline="0" dirty="0">
                <a:latin typeface="Courier"/>
              </a:rPr>
              <a:t>, markers = markers,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size = 4 );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14033</TotalTime>
  <Words>379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Courier</vt:lpstr>
      <vt:lpstr>Courier-Bold</vt:lpstr>
      <vt:lpstr>Franklin Gothic Book</vt:lpstr>
      <vt:lpstr>Perpetua</vt:lpstr>
      <vt:lpstr>Times New Roman</vt:lpstr>
      <vt:lpstr>Wingdings 2</vt:lpstr>
      <vt:lpstr>Equity</vt:lpstr>
      <vt:lpstr>PowerPoint Presentation</vt:lpstr>
      <vt:lpstr>PCA application (10 marks)</vt:lpstr>
      <vt:lpstr>PowerPoint Presentation</vt:lpstr>
      <vt:lpstr>Clustering ( 10 marks)</vt:lpstr>
      <vt:lpstr>Python</vt:lpstr>
      <vt:lpstr>Python</vt:lpstr>
      <vt:lpstr>Python – Normalized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CA2_PCA_Clustering</dc:title>
  <dc:creator>Ramana Murthy</dc:creator>
  <cp:lastModifiedBy>Oruganti Venkata Ramana Murthy (EEE)</cp:lastModifiedBy>
  <cp:revision>1542</cp:revision>
  <dcterms:created xsi:type="dcterms:W3CDTF">2013-05-20T00:08:51Z</dcterms:created>
  <dcterms:modified xsi:type="dcterms:W3CDTF">2022-11-16T04:35:46Z</dcterms:modified>
</cp:coreProperties>
</file>