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480" r:id="rId3"/>
    <p:sldId id="446" r:id="rId4"/>
    <p:sldId id="47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uganti Venkata Ramana Murthy (EEE)" initials="OVRM(" lastIdx="1" clrIdx="0">
    <p:extLst>
      <p:ext uri="{19B8F6BF-5375-455C-9EA6-DF929625EA0E}">
        <p15:presenceInfo xmlns:p15="http://schemas.microsoft.com/office/powerpoint/2012/main" userId="Oruganti Venkata Ramana Murthy (EEE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>
      <p:cViewPr varScale="1">
        <p:scale>
          <a:sx n="81" d="100"/>
          <a:sy n="81" d="100"/>
        </p:scale>
        <p:origin x="8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635B1-8450-4877-A09F-E97F2A1C3D61}" type="datetimeFigureOut">
              <a:rPr lang="en-AU" smtClean="0"/>
              <a:t>13/12/2022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88114-D8E1-4094-AA5C-10DF3764AA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61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88114-D8E1-4094-AA5C-10DF3764AAE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29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F4DB-FC9F-4982-8AD7-03AAB605F78B}" type="datetime1">
              <a:rPr lang="en-AU" smtClean="0"/>
              <a:t>13/12/2022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BD43-E712-45ED-BDFB-0B599E78C364}" type="datetime1">
              <a:rPr lang="en-AU" smtClean="0"/>
              <a:t>13/12/2022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7E4A-B8CB-468E-A2A3-B4B0B68A7898}" type="datetime1">
              <a:rPr lang="en-AU" smtClean="0"/>
              <a:t>13/12/2022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49CE-E155-477D-8105-88614B66DC9A}" type="datetime1">
              <a:rPr lang="en-AU" smtClean="0"/>
              <a:t>13/12/2022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CD62-5064-4ED6-9280-D9E8BE225715}" type="datetime1">
              <a:rPr lang="en-AU" smtClean="0"/>
              <a:t>13/12/2022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93D0-80D2-4502-B897-960990FA7931}" type="datetime1">
              <a:rPr lang="en-AU" smtClean="0"/>
              <a:t>13/12/2022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E74-AFC4-4D94-9CC0-143CC99827C8}" type="datetime1">
              <a:rPr lang="en-AU" smtClean="0"/>
              <a:t>13/12/2022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DC8A-38DC-479E-8D1D-149918AE4C7B}" type="datetime1">
              <a:rPr lang="en-AU" smtClean="0"/>
              <a:t>13/12/2022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70FE-B6AB-4896-80AB-B2BCD29328CB}" type="datetime1">
              <a:rPr lang="en-AU" smtClean="0"/>
              <a:t>13/12/2022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E49B-753E-4F92-B25B-5E6ABD00738A}" type="datetime1">
              <a:rPr lang="en-AU" smtClean="0"/>
              <a:t>13/12/2022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49EA-1E6B-4F73-8E4F-0F77DF558B1F}" type="datetime1">
              <a:rPr lang="en-AU" smtClean="0"/>
              <a:t>13/12/2022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5F8D765-93C9-4F2E-BF8D-E8FAB1C60CB7}" type="datetime1">
              <a:rPr lang="en-AU" smtClean="0"/>
              <a:t>13/12/2022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abuse.com/creating-a-neural-network-from-scratch-in-python-adding-hidden-layer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1526927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Title (CO02, CO03)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928662" y="3501008"/>
            <a:ext cx="7286676" cy="1223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members</a:t>
            </a:r>
            <a:endParaRPr lang="en-AU" sz="1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A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F33F43-AF0F-4F08-9F4F-753264D731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044" y="4437112"/>
            <a:ext cx="3779912" cy="18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1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B163-9A9C-7A56-2DA2-13B3C407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55F8C-5F38-B923-E5ED-5FD20B3A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2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7C00A-BDF2-CE05-B39A-9315AF2E1D5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1-2 slides from previous assignments</a:t>
            </a:r>
          </a:p>
        </p:txBody>
      </p:sp>
    </p:spTree>
    <p:extLst>
      <p:ext uri="{BB962C8B-B14F-4D97-AF65-F5344CB8AC3E}">
        <p14:creationId xmlns:p14="http://schemas.microsoft.com/office/powerpoint/2010/main" val="368063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26FE-34C4-4A34-9C8E-70C76B30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</a:t>
            </a:r>
            <a:r>
              <a:rPr lang="en-US"/>
              <a:t>Network (10 </a:t>
            </a:r>
            <a:r>
              <a:rPr lang="en-US" dirty="0"/>
              <a:t>marks)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D0D71C-8637-4422-8E6B-9581660A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3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19C04-620E-4825-AAF0-180BC624C56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3504" y="1340768"/>
            <a:ext cx="8288976" cy="53267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B431309-0B48-4973-990E-0263A10161E5}"/>
              </a:ext>
            </a:extLst>
          </p:cNvPr>
          <p:cNvSpPr txBox="1">
            <a:spLocks/>
          </p:cNvSpPr>
          <p:nvPr/>
        </p:nvSpPr>
        <p:spPr>
          <a:xfrm>
            <a:off x="914400" y="1447800"/>
            <a:ext cx="7772400" cy="51355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>
                <a:cs typeface="Times New Roman" panose="02020603050405020304" pitchFamily="18" charset="0"/>
              </a:rPr>
              <a:t>Explanation, References</a:t>
            </a:r>
          </a:p>
          <a:p>
            <a:pPr marL="0" indent="0">
              <a:buFont typeface="Wingdings 2"/>
              <a:buNone/>
            </a:pPr>
            <a:r>
              <a:rPr lang="en-US" dirty="0">
                <a:cs typeface="Times New Roman" panose="02020603050405020304" pitchFamily="18" charset="0"/>
              </a:rPr>
              <a:t>1-2 (max) slides only </a:t>
            </a:r>
          </a:p>
          <a:p>
            <a:pPr marL="0" indent="0" algn="just">
              <a:buNone/>
            </a:pPr>
            <a:r>
              <a:rPr lang="en-US" dirty="0"/>
              <a:t>Apply Neural network directly on your dataset features. One hidden layer only.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RADIAL BASIS network.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Sigmoid layer network</a:t>
            </a:r>
          </a:p>
          <a:p>
            <a:pPr marL="0" indent="0" algn="just">
              <a:buNone/>
            </a:pPr>
            <a:r>
              <a:rPr lang="en-US" dirty="0"/>
              <a:t>Write your inference based on accuracies obtained Write your inference based on accuracies obtained, PCA, normalization </a:t>
            </a:r>
            <a:r>
              <a:rPr lang="en-US" dirty="0" err="1"/>
              <a:t>etc</a:t>
            </a:r>
            <a:r>
              <a:rPr lang="en-US" dirty="0"/>
              <a:t> you learnt so far</a:t>
            </a:r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https://stackabuse.com/creating-a-neural-network-from-scratch-in-python-adding-hidden-layers/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895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A468-3649-4A99-BFD9-4F8759C4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(10 marks)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7F9A80-7046-4522-87E8-AC5B84F0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4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03E16-67F6-4C15-B384-5070517DA0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Font typeface="Wingdings 2"/>
              <a:buNone/>
            </a:pPr>
            <a:r>
              <a:rPr lang="en-US" dirty="0">
                <a:cs typeface="Times New Roman" panose="02020603050405020304" pitchFamily="18" charset="0"/>
              </a:rPr>
              <a:t>Explanation, References</a:t>
            </a:r>
          </a:p>
          <a:p>
            <a:pPr marL="0" indent="0">
              <a:buFont typeface="Wingdings 2"/>
              <a:buNone/>
            </a:pPr>
            <a:r>
              <a:rPr lang="en-US" dirty="0">
                <a:cs typeface="Times New Roman" panose="02020603050405020304" pitchFamily="18" charset="0"/>
              </a:rPr>
              <a:t>1-2 (max) slides only </a:t>
            </a:r>
          </a:p>
          <a:p>
            <a:pPr marL="0" indent="0" algn="just">
              <a:buNone/>
            </a:pPr>
            <a:r>
              <a:rPr lang="en-US" dirty="0"/>
              <a:t>Apply SVM directly on your dataset features.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Linear kernel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Gaussian Kernel</a:t>
            </a:r>
          </a:p>
          <a:p>
            <a:pPr marL="0" indent="0" algn="just">
              <a:buNone/>
            </a:pPr>
            <a:r>
              <a:rPr lang="en-US" dirty="0"/>
              <a:t>Write your inference based on accuracies obtained, PCA, normalization </a:t>
            </a:r>
            <a:r>
              <a:rPr lang="en-US" dirty="0" err="1"/>
              <a:t>etc</a:t>
            </a:r>
            <a:r>
              <a:rPr lang="en-US" dirty="0"/>
              <a:t> you learnt so far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19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14061</TotalTime>
  <Words>129</Words>
  <Application>Microsoft Office PowerPoint</Application>
  <PresentationFormat>On-screen Show (4:3)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Courier New</vt:lpstr>
      <vt:lpstr>Franklin Gothic Book</vt:lpstr>
      <vt:lpstr>Perpetua</vt:lpstr>
      <vt:lpstr>Times New Roman</vt:lpstr>
      <vt:lpstr>Wingdings 2</vt:lpstr>
      <vt:lpstr>Equity</vt:lpstr>
      <vt:lpstr>PowerPoint Presentation</vt:lpstr>
      <vt:lpstr>Dataset summary</vt:lpstr>
      <vt:lpstr>Neural Network (10 marks)</vt:lpstr>
      <vt:lpstr>SVM (10 marks)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CA3_NN_SVM</dc:title>
  <dc:creator>Ramana Murthy</dc:creator>
  <cp:lastModifiedBy>Oruganti Venkata Ramana Murthy (EEE)</cp:lastModifiedBy>
  <cp:revision>1549</cp:revision>
  <dcterms:created xsi:type="dcterms:W3CDTF">2013-05-20T00:08:51Z</dcterms:created>
  <dcterms:modified xsi:type="dcterms:W3CDTF">2022-12-13T04:23:23Z</dcterms:modified>
</cp:coreProperties>
</file>