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KURALARASAN 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NO:312206672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NAN MUDHALVAN ID:1F9329F433B7C65A9F94ECA56F93E178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 COM (A/F)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