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71" r:id="rId8"/>
    <p:sldId id="267" r:id="rId9"/>
    <p:sldId id="269" r:id="rId10"/>
    <p:sldId id="274" r:id="rId11"/>
    <p:sldId id="272" r:id="rId12"/>
    <p:sldId id="276" r:id="rId13"/>
    <p:sldId id="278" r:id="rId14"/>
    <p:sldId id="279" r:id="rId15"/>
    <p:sldId id="280" r:id="rId16"/>
    <p:sldId id="260" r:id="rId17"/>
    <p:sldId id="268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b144" initials="w" lastIdx="1" clrIdx="0">
    <p:extLst>
      <p:ext uri="{19B8F6BF-5375-455C-9EA6-DF929625EA0E}">
        <p15:presenceInfo xmlns:p15="http://schemas.microsoft.com/office/powerpoint/2012/main" userId="wb14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ABD4F-66D6-41FE-9835-D84AAACC0A54}" v="4" dt="2022-09-13T09:43:41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larasan Kumar" userId="e84b6222-d1bb-4c80-975a-5f88ee3ce3e4" providerId="ADAL" clId="{32AABD4F-66D6-41FE-9835-D84AAACC0A54}"/>
    <pc:docChg chg="undo custSel modSld">
      <pc:chgData name="Kuralarasan Kumar" userId="e84b6222-d1bb-4c80-975a-5f88ee3ce3e4" providerId="ADAL" clId="{32AABD4F-66D6-41FE-9835-D84AAACC0A54}" dt="2022-09-13T09:43:41.466" v="35" actId="165"/>
      <pc:docMkLst>
        <pc:docMk/>
      </pc:docMkLst>
      <pc:sldChg chg="modSp mod">
        <pc:chgData name="Kuralarasan Kumar" userId="e84b6222-d1bb-4c80-975a-5f88ee3ce3e4" providerId="ADAL" clId="{32AABD4F-66D6-41FE-9835-D84AAACC0A54}" dt="2022-09-13T09:24:45.560" v="18" actId="2711"/>
        <pc:sldMkLst>
          <pc:docMk/>
          <pc:sldMk cId="4037069195" sldId="264"/>
        </pc:sldMkLst>
        <pc:spChg chg="mod">
          <ac:chgData name="Kuralarasan Kumar" userId="e84b6222-d1bb-4c80-975a-5f88ee3ce3e4" providerId="ADAL" clId="{32AABD4F-66D6-41FE-9835-D84AAACC0A54}" dt="2022-09-13T09:24:45.560" v="18" actId="2711"/>
          <ac:spMkLst>
            <pc:docMk/>
            <pc:sldMk cId="4037069195" sldId="264"/>
            <ac:spMk id="2" creationId="{1596A4C9-8BA9-4487-8AF8-F4374F9763F0}"/>
          </ac:spMkLst>
        </pc:spChg>
        <pc:spChg chg="mod">
          <ac:chgData name="Kuralarasan Kumar" userId="e84b6222-d1bb-4c80-975a-5f88ee3ce3e4" providerId="ADAL" clId="{32AABD4F-66D6-41FE-9835-D84AAACC0A54}" dt="2022-09-13T09:24:45.193" v="17" actId="2711"/>
          <ac:spMkLst>
            <pc:docMk/>
            <pc:sldMk cId="4037069195" sldId="264"/>
            <ac:spMk id="3" creationId="{295A5A2C-044A-478F-97C4-F29FFDC3A095}"/>
          </ac:spMkLst>
        </pc:spChg>
      </pc:sldChg>
      <pc:sldChg chg="modSp mod">
        <pc:chgData name="Kuralarasan Kumar" userId="e84b6222-d1bb-4c80-975a-5f88ee3ce3e4" providerId="ADAL" clId="{32AABD4F-66D6-41FE-9835-D84AAACC0A54}" dt="2022-09-13T09:24:50.873" v="22" actId="20577"/>
        <pc:sldMkLst>
          <pc:docMk/>
          <pc:sldMk cId="1520313239" sldId="266"/>
        </pc:sldMkLst>
        <pc:spChg chg="mod">
          <ac:chgData name="Kuralarasan Kumar" userId="e84b6222-d1bb-4c80-975a-5f88ee3ce3e4" providerId="ADAL" clId="{32AABD4F-66D6-41FE-9835-D84AAACC0A54}" dt="2022-09-13T09:24:45.863" v="19" actId="2711"/>
          <ac:spMkLst>
            <pc:docMk/>
            <pc:sldMk cId="1520313239" sldId="266"/>
            <ac:spMk id="2" creationId="{1596A4C9-8BA9-4487-8AF8-F4374F9763F0}"/>
          </ac:spMkLst>
        </pc:spChg>
        <pc:spChg chg="mod">
          <ac:chgData name="Kuralarasan Kumar" userId="e84b6222-d1bb-4c80-975a-5f88ee3ce3e4" providerId="ADAL" clId="{32AABD4F-66D6-41FE-9835-D84AAACC0A54}" dt="2022-09-13T09:24:50.873" v="22" actId="20577"/>
          <ac:spMkLst>
            <pc:docMk/>
            <pc:sldMk cId="1520313239" sldId="266"/>
            <ac:spMk id="15" creationId="{693243F9-5EE7-47F9-931B-0921D8022A6A}"/>
          </ac:spMkLst>
        </pc:spChg>
      </pc:sldChg>
      <pc:sldChg chg="addSp delSp modSp mod">
        <pc:chgData name="Kuralarasan Kumar" userId="e84b6222-d1bb-4c80-975a-5f88ee3ce3e4" providerId="ADAL" clId="{32AABD4F-66D6-41FE-9835-D84AAACC0A54}" dt="2022-09-13T09:43:41.466" v="35" actId="165"/>
        <pc:sldMkLst>
          <pc:docMk/>
          <pc:sldMk cId="3628676940" sldId="267"/>
        </pc:sldMkLst>
        <pc:spChg chg="mod">
          <ac:chgData name="Kuralarasan Kumar" userId="e84b6222-d1bb-4c80-975a-5f88ee3ce3e4" providerId="ADAL" clId="{32AABD4F-66D6-41FE-9835-D84AAACC0A54}" dt="2022-09-13T09:27:09.408" v="24" actId="27636"/>
          <ac:spMkLst>
            <pc:docMk/>
            <pc:sldMk cId="3628676940" sldId="267"/>
            <ac:spMk id="3" creationId="{03C75CD4-93DF-4625-932B-0D57104CD3E9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11" creationId="{6E3A9D9C-FB1C-45E8-BC82-F3C30B833223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12" creationId="{7F8196A8-29B1-4F89-BCF9-39C8379E9835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13" creationId="{5A091B1A-36F2-477C-8591-03A2DCE556EC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14" creationId="{5F6A3515-0676-46AE-B78E-0D81E5FDD0BA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15" creationId="{ECF9A98B-1938-43C5-8887-FCBFE80B657F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16" creationId="{FBEBC1D2-E262-4D99-9167-F1C378247A50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17" creationId="{948628E5-4E12-4878-BFEB-B51320B77F42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18" creationId="{88C0908E-C789-4243-86F9-25718C14E25C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19" creationId="{3D3FCE77-19A4-4985-8888-D975F8B0191D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20" creationId="{17550D1E-B7D7-4F90-A3DD-47EC715326C7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21" creationId="{7FED30D1-64E7-4111-B61B-2AA0235F25F6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22" creationId="{99F82017-5C89-4E44-AE0F-EAD1B1E84A58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23" creationId="{2D72CA8A-B3A1-4ACD-AD0F-A48B574611A6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26" creationId="{E1228EA0-D789-408B-95E3-5312EE2F1575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27" creationId="{3FDD77D7-B657-4959-9759-6CF76C79220A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28" creationId="{BEC96C40-D578-45C5-9A7A-2ACF246CA620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29" creationId="{8776C468-AB9D-4CE9-B3B2-4CF503867C17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30" creationId="{2609DC2A-D8D8-4744-8DBB-0CA16C2A9BFA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31" creationId="{09572AA0-B4DB-4269-8706-AD3292F775BC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34" creationId="{C72019BC-17A5-429A-8113-AC1B98000BF8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35" creationId="{4F2C4283-C4A0-4AAE-91E2-2BF33EDB9DF1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36" creationId="{9EF65C77-7F04-405E-BADD-E6F05AEFBE93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37" creationId="{8F686002-C280-41F9-B3B8-DA998E776821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38" creationId="{B0441E68-05A6-4867-B826-96D388D824AD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39" creationId="{5D588F59-C486-4416-9F69-C99A0C91E24B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40" creationId="{F8629B74-5939-4DD8-897B-C691AB7F7155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41" creationId="{B2751D68-8F9A-4794-BE38-66BE4185F503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42" creationId="{9137A041-E898-4B2B-964A-47AB38E81EE5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43" creationId="{8E99F3EE-C564-4812-A9F5-AC50A3E5D774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44" creationId="{5F036E15-7705-49C9-85EC-3411DCCFF902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45" creationId="{A2A49996-E236-416A-9997-4C808AD445CD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46" creationId="{4BFCF56E-7716-4967-8A83-7F4511B25FBF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47" creationId="{B62F19AB-45A6-4E40-A8C7-25E03A59B296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48" creationId="{02AB9768-7F8C-4869-B5C9-3B30CBABDEE6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49" creationId="{34200497-A166-4442-92C2-C5E5B1261764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50" creationId="{E45395C1-448C-47BB-B094-6D3E1E42C439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51" creationId="{F2063E8B-91B6-46E2-9897-9F6200FBBEDB}"/>
          </ac:spMkLst>
        </pc:spChg>
        <pc:spChg chg="mod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52" creationId="{76DDDFD9-EB29-4A1C-8C34-19D07D7309F8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53" creationId="{E251E027-29A6-4E2E-B0FB-259E579DF416}"/>
          </ac:spMkLst>
        </pc:spChg>
        <pc:spChg chg="mod topLvl">
          <ac:chgData name="Kuralarasan Kumar" userId="e84b6222-d1bb-4c80-975a-5f88ee3ce3e4" providerId="ADAL" clId="{32AABD4F-66D6-41FE-9835-D84AAACC0A54}" dt="2022-09-13T09:43:41.466" v="35" actId="165"/>
          <ac:spMkLst>
            <pc:docMk/>
            <pc:sldMk cId="3628676940" sldId="267"/>
            <ac:spMk id="54" creationId="{B5D1A8A2-B054-4720-9B2C-A31DD9C13620}"/>
          </ac:spMkLst>
        </pc:spChg>
        <pc:spChg chg="mod">
          <ac:chgData name="Kuralarasan Kumar" userId="e84b6222-d1bb-4c80-975a-5f88ee3ce3e4" providerId="ADAL" clId="{32AABD4F-66D6-41FE-9835-D84AAACC0A54}" dt="2022-09-13T09:27:13.877" v="25" actId="2711"/>
          <ac:spMkLst>
            <pc:docMk/>
            <pc:sldMk cId="3628676940" sldId="267"/>
            <ac:spMk id="55" creationId="{9AC80373-FA07-4FE8-A48C-9D11BF09A100}"/>
          </ac:spMkLst>
        </pc:spChg>
        <pc:grpChg chg="add mod">
          <ac:chgData name="Kuralarasan Kumar" userId="e84b6222-d1bb-4c80-975a-5f88ee3ce3e4" providerId="ADAL" clId="{32AABD4F-66D6-41FE-9835-D84AAACC0A54}" dt="2022-09-13T09:40:23.921" v="34" actId="338"/>
          <ac:grpSpMkLst>
            <pc:docMk/>
            <pc:sldMk cId="3628676940" sldId="267"/>
            <ac:grpSpMk id="24" creationId="{2F72E492-87CE-4D32-B72A-FCEA4781DD86}"/>
          </ac:grpSpMkLst>
        </pc:grpChg>
        <pc:grpChg chg="add mod">
          <ac:chgData name="Kuralarasan Kumar" userId="e84b6222-d1bb-4c80-975a-5f88ee3ce3e4" providerId="ADAL" clId="{32AABD4F-66D6-41FE-9835-D84AAACC0A54}" dt="2022-09-13T09:40:23.921" v="34" actId="338"/>
          <ac:grpSpMkLst>
            <pc:docMk/>
            <pc:sldMk cId="3628676940" sldId="267"/>
            <ac:grpSpMk id="25" creationId="{30BFA516-CA86-B7A3-AB56-ADC048B15E6C}"/>
          </ac:grpSpMkLst>
        </pc:grpChg>
        <pc:grpChg chg="add del mod">
          <ac:chgData name="Kuralarasan Kumar" userId="e84b6222-d1bb-4c80-975a-5f88ee3ce3e4" providerId="ADAL" clId="{32AABD4F-66D6-41FE-9835-D84AAACC0A54}" dt="2022-09-13T09:43:41.466" v="35" actId="165"/>
          <ac:grpSpMkLst>
            <pc:docMk/>
            <pc:sldMk cId="3628676940" sldId="267"/>
            <ac:grpSpMk id="32" creationId="{4F7A0539-0FD0-49B5-BFD6-953B3AD68CAC}"/>
          </ac:grpSpMkLst>
        </pc:grpChg>
        <pc:grpChg chg="mod topLvl">
          <ac:chgData name="Kuralarasan Kumar" userId="e84b6222-d1bb-4c80-975a-5f88ee3ce3e4" providerId="ADAL" clId="{32AABD4F-66D6-41FE-9835-D84AAACC0A54}" dt="2022-09-13T09:43:41.466" v="35" actId="165"/>
          <ac:grpSpMkLst>
            <pc:docMk/>
            <pc:sldMk cId="3628676940" sldId="267"/>
            <ac:grpSpMk id="33" creationId="{226DDA3A-33DB-434F-B0BF-310AB8DA582A}"/>
          </ac:grpSpMkLst>
        </pc:grpChg>
        <pc:grpChg chg="add del mod">
          <ac:chgData name="Kuralarasan Kumar" userId="e84b6222-d1bb-4c80-975a-5f88ee3ce3e4" providerId="ADAL" clId="{32AABD4F-66D6-41FE-9835-D84AAACC0A54}" dt="2022-09-13T09:43:41.466" v="35" actId="165"/>
          <ac:grpSpMkLst>
            <pc:docMk/>
            <pc:sldMk cId="3628676940" sldId="267"/>
            <ac:grpSpMk id="56" creationId="{00D8C446-26DF-4228-BD3B-69C2D6D44A39}"/>
          </ac:grpSpMkLst>
        </pc:grpChg>
      </pc:sldChg>
      <pc:sldChg chg="addSp delSp modSp mod">
        <pc:chgData name="Kuralarasan Kumar" userId="e84b6222-d1bb-4c80-975a-5f88ee3ce3e4" providerId="ADAL" clId="{32AABD4F-66D6-41FE-9835-D84AAACC0A54}" dt="2022-09-13T09:40:23.527" v="33" actId="478"/>
        <pc:sldMkLst>
          <pc:docMk/>
          <pc:sldMk cId="1773388253" sldId="272"/>
        </pc:sldMkLst>
        <pc:spChg chg="add del">
          <ac:chgData name="Kuralarasan Kumar" userId="e84b6222-d1bb-4c80-975a-5f88ee3ce3e4" providerId="ADAL" clId="{32AABD4F-66D6-41FE-9835-D84AAACC0A54}" dt="2022-09-13T09:37:47.034" v="32" actId="478"/>
          <ac:spMkLst>
            <pc:docMk/>
            <pc:sldMk cId="1773388253" sldId="272"/>
            <ac:spMk id="2" creationId="{61EFDF87-88FA-4973-AF37-93837B3C51DA}"/>
          </ac:spMkLst>
        </pc:spChg>
        <pc:spChg chg="add del mod">
          <ac:chgData name="Kuralarasan Kumar" userId="e84b6222-d1bb-4c80-975a-5f88ee3ce3e4" providerId="ADAL" clId="{32AABD4F-66D6-41FE-9835-D84AAACC0A54}" dt="2022-09-13T09:37:38.057" v="29" actId="478"/>
          <ac:spMkLst>
            <pc:docMk/>
            <pc:sldMk cId="1773388253" sldId="272"/>
            <ac:spMk id="11" creationId="{49125981-641D-A3E7-B578-4895127CD024}"/>
          </ac:spMkLst>
        </pc:spChg>
        <pc:spChg chg="add del mod">
          <ac:chgData name="Kuralarasan Kumar" userId="e84b6222-d1bb-4c80-975a-5f88ee3ce3e4" providerId="ADAL" clId="{32AABD4F-66D6-41FE-9835-D84AAACC0A54}" dt="2022-09-13T09:37:38.057" v="29" actId="478"/>
          <ac:spMkLst>
            <pc:docMk/>
            <pc:sldMk cId="1773388253" sldId="272"/>
            <ac:spMk id="13" creationId="{6E85A426-BA86-92AB-7AD4-2AC86AC37224}"/>
          </ac:spMkLst>
        </pc:spChg>
        <pc:spChg chg="add del mod">
          <ac:chgData name="Kuralarasan Kumar" userId="e84b6222-d1bb-4c80-975a-5f88ee3ce3e4" providerId="ADAL" clId="{32AABD4F-66D6-41FE-9835-D84AAACC0A54}" dt="2022-09-13T09:37:47.034" v="32" actId="478"/>
          <ac:spMkLst>
            <pc:docMk/>
            <pc:sldMk cId="1773388253" sldId="272"/>
            <ac:spMk id="15" creationId="{AFC0040F-87F7-5484-D62F-AA9EAF98B347}"/>
          </ac:spMkLst>
        </pc:spChg>
        <pc:spChg chg="add del mod">
          <ac:chgData name="Kuralarasan Kumar" userId="e84b6222-d1bb-4c80-975a-5f88ee3ce3e4" providerId="ADAL" clId="{32AABD4F-66D6-41FE-9835-D84AAACC0A54}" dt="2022-09-13T09:37:47.034" v="32" actId="478"/>
          <ac:spMkLst>
            <pc:docMk/>
            <pc:sldMk cId="1773388253" sldId="272"/>
            <ac:spMk id="17" creationId="{A4007522-FDBA-7F23-DE08-5D1DE2305664}"/>
          </ac:spMkLst>
        </pc:spChg>
        <pc:spChg chg="add del">
          <ac:chgData name="Kuralarasan Kumar" userId="e84b6222-d1bb-4c80-975a-5f88ee3ce3e4" providerId="ADAL" clId="{32AABD4F-66D6-41FE-9835-D84AAACC0A54}" dt="2022-09-13T09:37:47.034" v="32" actId="478"/>
          <ac:spMkLst>
            <pc:docMk/>
            <pc:sldMk cId="1773388253" sldId="272"/>
            <ac:spMk id="31" creationId="{4FF4649A-5C94-45E5-89DA-4FF8F103930C}"/>
          </ac:spMkLst>
        </pc:spChg>
        <pc:spChg chg="add del">
          <ac:chgData name="Kuralarasan Kumar" userId="e84b6222-d1bb-4c80-975a-5f88ee3ce3e4" providerId="ADAL" clId="{32AABD4F-66D6-41FE-9835-D84AAACC0A54}" dt="2022-09-13T09:37:47.034" v="32" actId="478"/>
          <ac:spMkLst>
            <pc:docMk/>
            <pc:sldMk cId="1773388253" sldId="272"/>
            <ac:spMk id="32" creationId="{CF68DFC6-A3B9-4CD0-BBCA-3C5EBD6F1DB6}"/>
          </ac:spMkLst>
        </pc:spChg>
        <pc:spChg chg="add del">
          <ac:chgData name="Kuralarasan Kumar" userId="e84b6222-d1bb-4c80-975a-5f88ee3ce3e4" providerId="ADAL" clId="{32AABD4F-66D6-41FE-9835-D84AAACC0A54}" dt="2022-09-13T09:37:47.034" v="32" actId="478"/>
          <ac:spMkLst>
            <pc:docMk/>
            <pc:sldMk cId="1773388253" sldId="272"/>
            <ac:spMk id="33" creationId="{E7836B7A-30A8-474D-8C24-E28E66BDCB6F}"/>
          </ac:spMkLst>
        </pc:spChg>
        <pc:spChg chg="add del">
          <ac:chgData name="Kuralarasan Kumar" userId="e84b6222-d1bb-4c80-975a-5f88ee3ce3e4" providerId="ADAL" clId="{32AABD4F-66D6-41FE-9835-D84AAACC0A54}" dt="2022-09-13T09:37:47.034" v="32" actId="478"/>
          <ac:spMkLst>
            <pc:docMk/>
            <pc:sldMk cId="1773388253" sldId="272"/>
            <ac:spMk id="60" creationId="{8600C87F-5236-41CD-A04C-77636938A0EE}"/>
          </ac:spMkLst>
        </pc:spChg>
        <pc:grpChg chg="add del">
          <ac:chgData name="Kuralarasan Kumar" userId="e84b6222-d1bb-4c80-975a-5f88ee3ce3e4" providerId="ADAL" clId="{32AABD4F-66D6-41FE-9835-D84AAACC0A54}" dt="2022-09-13T09:40:23.527" v="33" actId="478"/>
          <ac:grpSpMkLst>
            <pc:docMk/>
            <pc:sldMk cId="1773388253" sldId="272"/>
            <ac:grpSpMk id="4" creationId="{7F0BF2A7-5F12-47D2-97B6-FD568725A7FE}"/>
          </ac:grpSpMkLst>
        </pc:grpChg>
        <pc:picChg chg="add del">
          <ac:chgData name="Kuralarasan Kumar" userId="e84b6222-d1bb-4c80-975a-5f88ee3ce3e4" providerId="ADAL" clId="{32AABD4F-66D6-41FE-9835-D84AAACC0A54}" dt="2022-09-13T09:37:47.034" v="32" actId="478"/>
          <ac:picMkLst>
            <pc:docMk/>
            <pc:sldMk cId="1773388253" sldId="272"/>
            <ac:picMk id="64" creationId="{47D59579-92DA-41CC-9FD2-F6ABAF7E9091}"/>
          </ac:picMkLst>
        </pc:picChg>
        <pc:picChg chg="add del">
          <ac:chgData name="Kuralarasan Kumar" userId="e84b6222-d1bb-4c80-975a-5f88ee3ce3e4" providerId="ADAL" clId="{32AABD4F-66D6-41FE-9835-D84AAACC0A54}" dt="2022-09-13T09:37:47.034" v="32" actId="478"/>
          <ac:picMkLst>
            <pc:docMk/>
            <pc:sldMk cId="1773388253" sldId="272"/>
            <ac:picMk id="65" creationId="{E55A9F22-DA71-4832-9D42-35FC1DC7087B}"/>
          </ac:picMkLst>
        </pc:picChg>
        <pc:picChg chg="add del">
          <ac:chgData name="Kuralarasan Kumar" userId="e84b6222-d1bb-4c80-975a-5f88ee3ce3e4" providerId="ADAL" clId="{32AABD4F-66D6-41FE-9835-D84AAACC0A54}" dt="2022-09-13T09:37:47.034" v="32" actId="478"/>
          <ac:picMkLst>
            <pc:docMk/>
            <pc:sldMk cId="1773388253" sldId="272"/>
            <ac:picMk id="66" creationId="{B5BEDBE8-8E36-4655-B983-C3C5CD04687F}"/>
          </ac:picMkLst>
        </pc:picChg>
        <pc:picChg chg="add del">
          <ac:chgData name="Kuralarasan Kumar" userId="e84b6222-d1bb-4c80-975a-5f88ee3ce3e4" providerId="ADAL" clId="{32AABD4F-66D6-41FE-9835-D84AAACC0A54}" dt="2022-09-13T09:37:47.034" v="32" actId="478"/>
          <ac:picMkLst>
            <pc:docMk/>
            <pc:sldMk cId="1773388253" sldId="272"/>
            <ac:picMk id="68" creationId="{BCF389DC-876D-433A-95BA-1E75E786C612}"/>
          </ac:picMkLst>
        </pc:picChg>
        <pc:picChg chg="add del">
          <ac:chgData name="Kuralarasan Kumar" userId="e84b6222-d1bb-4c80-975a-5f88ee3ce3e4" providerId="ADAL" clId="{32AABD4F-66D6-41FE-9835-D84AAACC0A54}" dt="2022-09-13T09:37:47.034" v="32" actId="478"/>
          <ac:picMkLst>
            <pc:docMk/>
            <pc:sldMk cId="1773388253" sldId="272"/>
            <ac:picMk id="70" creationId="{84B91F9B-23CA-4777-9136-593DE1542904}"/>
          </ac:picMkLst>
        </pc:picChg>
        <pc:picChg chg="add del">
          <ac:chgData name="Kuralarasan Kumar" userId="e84b6222-d1bb-4c80-975a-5f88ee3ce3e4" providerId="ADAL" clId="{32AABD4F-66D6-41FE-9835-D84AAACC0A54}" dt="2022-09-13T09:37:47.034" v="32" actId="478"/>
          <ac:picMkLst>
            <pc:docMk/>
            <pc:sldMk cId="1773388253" sldId="272"/>
            <ac:picMk id="72" creationId="{C3BD7FF9-DF03-467E-9DFE-3B5EEDD1FFE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8T13:18:07.07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F3F830-FDE0-48F5-8437-62CDBD5F0BC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C22641E9-DFB7-475C-A9EF-8036C17B5620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/>
            <a:t>Literature</a:t>
          </a:r>
        </a:p>
      </dgm:t>
    </dgm:pt>
    <dgm:pt modelId="{D7AF120A-3519-49BB-99EC-FFFF5EC2D12E}" type="parTrans" cxnId="{E5B58D80-6A4E-48F6-8ACA-7833807CEACE}">
      <dgm:prSet/>
      <dgm:spPr/>
      <dgm:t>
        <a:bodyPr/>
        <a:lstStyle/>
        <a:p>
          <a:endParaRPr lang="nl-NL"/>
        </a:p>
      </dgm:t>
    </dgm:pt>
    <dgm:pt modelId="{30D346A5-1058-4A59-A6D3-8456FCBE3796}" type="sibTrans" cxnId="{E5B58D80-6A4E-48F6-8ACA-7833807CEACE}">
      <dgm:prSet/>
      <dgm:spPr/>
      <dgm:t>
        <a:bodyPr/>
        <a:lstStyle/>
        <a:p>
          <a:endParaRPr lang="nl-NL"/>
        </a:p>
      </dgm:t>
    </dgm:pt>
    <dgm:pt modelId="{A5242978-5299-47BD-A201-78BFB29A8CED}">
      <dgm:prSet phldrT="[Tekst]"/>
      <dgm:spPr/>
      <dgm:t>
        <a:bodyPr/>
        <a:lstStyle/>
        <a:p>
          <a:pPr>
            <a:buFontTx/>
            <a:buNone/>
          </a:pPr>
          <a:r>
            <a:rPr lang="en-GB" noProof="0" dirty="0"/>
            <a:t>How did prior studies deal with spatial scale?</a:t>
          </a:r>
        </a:p>
      </dgm:t>
    </dgm:pt>
    <dgm:pt modelId="{59A4CB36-2432-4AA9-8E1F-837A3E24555B}" type="parTrans" cxnId="{BD82333D-7648-4B17-A9EB-1649ED0A708D}">
      <dgm:prSet/>
      <dgm:spPr/>
      <dgm:t>
        <a:bodyPr/>
        <a:lstStyle/>
        <a:p>
          <a:endParaRPr lang="nl-NL"/>
        </a:p>
      </dgm:t>
    </dgm:pt>
    <dgm:pt modelId="{9912BAC5-6DB4-4F69-9314-5251442E5075}" type="sibTrans" cxnId="{BD82333D-7648-4B17-A9EB-1649ED0A708D}">
      <dgm:prSet/>
      <dgm:spPr/>
      <dgm:t>
        <a:bodyPr/>
        <a:lstStyle/>
        <a:p>
          <a:endParaRPr lang="nl-NL"/>
        </a:p>
      </dgm:t>
    </dgm:pt>
    <dgm:pt modelId="{A4C38340-8734-42E1-AC9B-3F6339D1DBEB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/>
            <a:t>Theory</a:t>
          </a:r>
        </a:p>
      </dgm:t>
    </dgm:pt>
    <dgm:pt modelId="{CE4BA815-AA90-4CFE-8160-1D6D053B1C51}" type="parTrans" cxnId="{DA2C7860-B4EB-4AF7-9333-648CA9CA03C7}">
      <dgm:prSet/>
      <dgm:spPr/>
      <dgm:t>
        <a:bodyPr/>
        <a:lstStyle/>
        <a:p>
          <a:endParaRPr lang="nl-NL"/>
        </a:p>
      </dgm:t>
    </dgm:pt>
    <dgm:pt modelId="{10DE09EE-2C41-4DA9-B1B2-5FE50BEE833A}" type="sibTrans" cxnId="{DA2C7860-B4EB-4AF7-9333-648CA9CA03C7}">
      <dgm:prSet/>
      <dgm:spPr/>
      <dgm:t>
        <a:bodyPr/>
        <a:lstStyle/>
        <a:p>
          <a:endParaRPr lang="nl-NL"/>
        </a:p>
      </dgm:t>
    </dgm:pt>
    <dgm:pt modelId="{749CF1ED-F6CA-475F-84AB-733034DEBEB3}">
      <dgm:prSet phldrT="[Tekst]"/>
      <dgm:spPr/>
      <dgm:t>
        <a:bodyPr/>
        <a:lstStyle/>
        <a:p>
          <a:pPr>
            <a:buFontTx/>
            <a:buNone/>
          </a:pPr>
          <a:r>
            <a:rPr lang="en-GB" noProof="0" dirty="0"/>
            <a:t>What does choice theory say about spatial scale?</a:t>
          </a:r>
        </a:p>
      </dgm:t>
    </dgm:pt>
    <dgm:pt modelId="{549E62CE-2BFD-469D-9F6E-3D8FECC925AF}" type="parTrans" cxnId="{AF7ABBF0-8596-48E9-BB47-3676512EBE73}">
      <dgm:prSet/>
      <dgm:spPr/>
      <dgm:t>
        <a:bodyPr/>
        <a:lstStyle/>
        <a:p>
          <a:endParaRPr lang="nl-NL"/>
        </a:p>
      </dgm:t>
    </dgm:pt>
    <dgm:pt modelId="{DC8BE7F5-FC53-4663-AABF-3DC8456D02AD}" type="sibTrans" cxnId="{AF7ABBF0-8596-48E9-BB47-3676512EBE73}">
      <dgm:prSet/>
      <dgm:spPr/>
      <dgm:t>
        <a:bodyPr/>
        <a:lstStyle/>
        <a:p>
          <a:endParaRPr lang="nl-NL"/>
        </a:p>
      </dgm:t>
    </dgm:pt>
    <dgm:pt modelId="{3CC9753E-BE3C-4C63-91AF-08BADDAD3FD4}">
      <dgm:prSet phldrT="[Tekst]"/>
      <dgm:spPr>
        <a:solidFill>
          <a:schemeClr val="tx1"/>
        </a:solidFill>
      </dgm:spPr>
      <dgm:t>
        <a:bodyPr/>
        <a:lstStyle/>
        <a:p>
          <a:r>
            <a:rPr lang="nl-NL" dirty="0"/>
            <a:t>Analysis</a:t>
          </a:r>
        </a:p>
      </dgm:t>
    </dgm:pt>
    <dgm:pt modelId="{83DAF497-CF2A-48D7-BAF2-FCB69D320772}" type="parTrans" cxnId="{8B4CAEA9-10D3-4A69-A68A-E913910AE5B4}">
      <dgm:prSet/>
      <dgm:spPr/>
      <dgm:t>
        <a:bodyPr/>
        <a:lstStyle/>
        <a:p>
          <a:endParaRPr lang="nl-NL"/>
        </a:p>
      </dgm:t>
    </dgm:pt>
    <dgm:pt modelId="{B917DDFF-F869-48EB-B1E9-137C5ECD1204}" type="sibTrans" cxnId="{8B4CAEA9-10D3-4A69-A68A-E913910AE5B4}">
      <dgm:prSet/>
      <dgm:spPr/>
      <dgm:t>
        <a:bodyPr/>
        <a:lstStyle/>
        <a:p>
          <a:endParaRPr lang="nl-NL"/>
        </a:p>
      </dgm:t>
    </dgm:pt>
    <dgm:pt modelId="{34078424-55CD-489E-B625-52294493FA9F}">
      <dgm:prSet phldrT="[Tekst]"/>
      <dgm:spPr/>
      <dgm:t>
        <a:bodyPr/>
        <a:lstStyle/>
        <a:p>
          <a:pPr>
            <a:buFontTx/>
            <a:buNone/>
          </a:pPr>
          <a:r>
            <a:rPr lang="en-GB" noProof="0" dirty="0"/>
            <a:t>How should we deal with spatial scale?</a:t>
          </a:r>
        </a:p>
      </dgm:t>
    </dgm:pt>
    <dgm:pt modelId="{969CEDF7-BF39-4FAF-B9A8-02D67B09B86F}" type="parTrans" cxnId="{67CDD629-AC4A-464C-8451-23D3E0FFB6B3}">
      <dgm:prSet/>
      <dgm:spPr/>
      <dgm:t>
        <a:bodyPr/>
        <a:lstStyle/>
        <a:p>
          <a:endParaRPr lang="nl-NL"/>
        </a:p>
      </dgm:t>
    </dgm:pt>
    <dgm:pt modelId="{67FF4F22-56FB-4B24-AA75-A4FDB3615AF7}" type="sibTrans" cxnId="{67CDD629-AC4A-464C-8451-23D3E0FFB6B3}">
      <dgm:prSet/>
      <dgm:spPr/>
      <dgm:t>
        <a:bodyPr/>
        <a:lstStyle/>
        <a:p>
          <a:endParaRPr lang="nl-NL"/>
        </a:p>
      </dgm:t>
    </dgm:pt>
    <dgm:pt modelId="{50733426-9B62-49AB-AC7A-107345001DD0}" type="pres">
      <dgm:prSet presAssocID="{67F3F830-FDE0-48F5-8437-62CDBD5F0BC6}" presName="linearFlow" presStyleCnt="0">
        <dgm:presLayoutVars>
          <dgm:dir/>
          <dgm:animLvl val="lvl"/>
          <dgm:resizeHandles val="exact"/>
        </dgm:presLayoutVars>
      </dgm:prSet>
      <dgm:spPr/>
    </dgm:pt>
    <dgm:pt modelId="{241A15CD-5D93-46E9-B452-3B68A7A4D7C8}" type="pres">
      <dgm:prSet presAssocID="{C22641E9-DFB7-475C-A9EF-8036C17B5620}" presName="composite" presStyleCnt="0"/>
      <dgm:spPr/>
    </dgm:pt>
    <dgm:pt modelId="{24ADBF45-782D-4BD9-85A8-EA9F6D843BF3}" type="pres">
      <dgm:prSet presAssocID="{C22641E9-DFB7-475C-A9EF-8036C17B5620}" presName="parentText" presStyleLbl="alignNode1" presStyleIdx="0" presStyleCnt="3" custLinFactNeighborX="-2014" custLinFactNeighborY="-804">
        <dgm:presLayoutVars>
          <dgm:chMax val="1"/>
          <dgm:bulletEnabled val="1"/>
        </dgm:presLayoutVars>
      </dgm:prSet>
      <dgm:spPr/>
    </dgm:pt>
    <dgm:pt modelId="{D1F4CB14-81F5-4882-9A07-F4A3D20745D9}" type="pres">
      <dgm:prSet presAssocID="{C22641E9-DFB7-475C-A9EF-8036C17B5620}" presName="descendantText" presStyleLbl="alignAcc1" presStyleIdx="0" presStyleCnt="3">
        <dgm:presLayoutVars>
          <dgm:bulletEnabled val="1"/>
        </dgm:presLayoutVars>
      </dgm:prSet>
      <dgm:spPr/>
    </dgm:pt>
    <dgm:pt modelId="{BC61DDFA-F82C-4AE1-84EB-3AC2531E7A1F}" type="pres">
      <dgm:prSet presAssocID="{30D346A5-1058-4A59-A6D3-8456FCBE3796}" presName="sp" presStyleCnt="0"/>
      <dgm:spPr/>
    </dgm:pt>
    <dgm:pt modelId="{207246F7-1FB7-40B0-9637-F151A68A60D7}" type="pres">
      <dgm:prSet presAssocID="{A4C38340-8734-42E1-AC9B-3F6339D1DBEB}" presName="composite" presStyleCnt="0"/>
      <dgm:spPr/>
    </dgm:pt>
    <dgm:pt modelId="{F0BC4CA6-645D-42BE-B7E8-EE6107D81A0B}" type="pres">
      <dgm:prSet presAssocID="{A4C38340-8734-42E1-AC9B-3F6339D1DBEB}" presName="parentText" presStyleLbl="alignNode1" presStyleIdx="1" presStyleCnt="3" custLinFactNeighborX="-2014" custLinFactNeighborY="-804">
        <dgm:presLayoutVars>
          <dgm:chMax val="1"/>
          <dgm:bulletEnabled val="1"/>
        </dgm:presLayoutVars>
      </dgm:prSet>
      <dgm:spPr/>
    </dgm:pt>
    <dgm:pt modelId="{142D1C4A-8631-45C6-B790-1EC89209B4F9}" type="pres">
      <dgm:prSet presAssocID="{A4C38340-8734-42E1-AC9B-3F6339D1DBEB}" presName="descendantText" presStyleLbl="alignAcc1" presStyleIdx="1" presStyleCnt="3" custLinFactNeighborX="30510">
        <dgm:presLayoutVars>
          <dgm:bulletEnabled val="1"/>
        </dgm:presLayoutVars>
      </dgm:prSet>
      <dgm:spPr/>
    </dgm:pt>
    <dgm:pt modelId="{5F43E7D9-40B1-4F9B-9B3B-1BC07299480E}" type="pres">
      <dgm:prSet presAssocID="{10DE09EE-2C41-4DA9-B1B2-5FE50BEE833A}" presName="sp" presStyleCnt="0"/>
      <dgm:spPr/>
    </dgm:pt>
    <dgm:pt modelId="{BB0F8FA1-8119-4CDC-8657-0C66B5F8DDD1}" type="pres">
      <dgm:prSet presAssocID="{3CC9753E-BE3C-4C63-91AF-08BADDAD3FD4}" presName="composite" presStyleCnt="0"/>
      <dgm:spPr/>
    </dgm:pt>
    <dgm:pt modelId="{A4B965B9-D276-43D4-8E6B-738615FFD1FD}" type="pres">
      <dgm:prSet presAssocID="{3CC9753E-BE3C-4C63-91AF-08BADDAD3FD4}" presName="parentText" presStyleLbl="alignNode1" presStyleIdx="2" presStyleCnt="3" custLinFactNeighborX="-2014" custLinFactNeighborY="-804">
        <dgm:presLayoutVars>
          <dgm:chMax val="1"/>
          <dgm:bulletEnabled val="1"/>
        </dgm:presLayoutVars>
      </dgm:prSet>
      <dgm:spPr/>
    </dgm:pt>
    <dgm:pt modelId="{8B882C09-41C4-4D20-85F1-853A1A40FF89}" type="pres">
      <dgm:prSet presAssocID="{3CC9753E-BE3C-4C63-91AF-08BADDAD3FD4}" presName="descendantText" presStyleLbl="alignAcc1" presStyleIdx="2" presStyleCnt="3" custLinFactNeighborX="30510">
        <dgm:presLayoutVars>
          <dgm:bulletEnabled val="1"/>
        </dgm:presLayoutVars>
      </dgm:prSet>
      <dgm:spPr/>
    </dgm:pt>
  </dgm:ptLst>
  <dgm:cxnLst>
    <dgm:cxn modelId="{9262D01B-357B-421A-B364-4CFD785820E0}" type="presOf" srcId="{3CC9753E-BE3C-4C63-91AF-08BADDAD3FD4}" destId="{A4B965B9-D276-43D4-8E6B-738615FFD1FD}" srcOrd="0" destOrd="0" presId="urn:microsoft.com/office/officeart/2005/8/layout/chevron2"/>
    <dgm:cxn modelId="{67CDD629-AC4A-464C-8451-23D3E0FFB6B3}" srcId="{3CC9753E-BE3C-4C63-91AF-08BADDAD3FD4}" destId="{34078424-55CD-489E-B625-52294493FA9F}" srcOrd="0" destOrd="0" parTransId="{969CEDF7-BF39-4FAF-B9A8-02D67B09B86F}" sibTransId="{67FF4F22-56FB-4B24-AA75-A4FDB3615AF7}"/>
    <dgm:cxn modelId="{BD82333D-7648-4B17-A9EB-1649ED0A708D}" srcId="{C22641E9-DFB7-475C-A9EF-8036C17B5620}" destId="{A5242978-5299-47BD-A201-78BFB29A8CED}" srcOrd="0" destOrd="0" parTransId="{59A4CB36-2432-4AA9-8E1F-837A3E24555B}" sibTransId="{9912BAC5-6DB4-4F69-9314-5251442E5075}"/>
    <dgm:cxn modelId="{DA2C7860-B4EB-4AF7-9333-648CA9CA03C7}" srcId="{67F3F830-FDE0-48F5-8437-62CDBD5F0BC6}" destId="{A4C38340-8734-42E1-AC9B-3F6339D1DBEB}" srcOrd="1" destOrd="0" parTransId="{CE4BA815-AA90-4CFE-8160-1D6D053B1C51}" sibTransId="{10DE09EE-2C41-4DA9-B1B2-5FE50BEE833A}"/>
    <dgm:cxn modelId="{D09EDF6D-A7E3-4536-B460-EF2AF4B7E021}" type="presOf" srcId="{A4C38340-8734-42E1-AC9B-3F6339D1DBEB}" destId="{F0BC4CA6-645D-42BE-B7E8-EE6107D81A0B}" srcOrd="0" destOrd="0" presId="urn:microsoft.com/office/officeart/2005/8/layout/chevron2"/>
    <dgm:cxn modelId="{70EF1E71-24E7-4CA7-A35B-3956B20CB3AD}" type="presOf" srcId="{34078424-55CD-489E-B625-52294493FA9F}" destId="{8B882C09-41C4-4D20-85F1-853A1A40FF89}" srcOrd="0" destOrd="0" presId="urn:microsoft.com/office/officeart/2005/8/layout/chevron2"/>
    <dgm:cxn modelId="{449C2B5A-FBBE-4F18-B2B4-326C2420860B}" type="presOf" srcId="{67F3F830-FDE0-48F5-8437-62CDBD5F0BC6}" destId="{50733426-9B62-49AB-AC7A-107345001DD0}" srcOrd="0" destOrd="0" presId="urn:microsoft.com/office/officeart/2005/8/layout/chevron2"/>
    <dgm:cxn modelId="{8CFD247D-37E1-41B6-9635-7CC5245E3BE5}" type="presOf" srcId="{C22641E9-DFB7-475C-A9EF-8036C17B5620}" destId="{24ADBF45-782D-4BD9-85A8-EA9F6D843BF3}" srcOrd="0" destOrd="0" presId="urn:microsoft.com/office/officeart/2005/8/layout/chevron2"/>
    <dgm:cxn modelId="{E5B58D80-6A4E-48F6-8ACA-7833807CEACE}" srcId="{67F3F830-FDE0-48F5-8437-62CDBD5F0BC6}" destId="{C22641E9-DFB7-475C-A9EF-8036C17B5620}" srcOrd="0" destOrd="0" parTransId="{D7AF120A-3519-49BB-99EC-FFFF5EC2D12E}" sibTransId="{30D346A5-1058-4A59-A6D3-8456FCBE3796}"/>
    <dgm:cxn modelId="{6BFB3B94-A01F-4E33-AF4E-5D0142D00DA4}" type="presOf" srcId="{A5242978-5299-47BD-A201-78BFB29A8CED}" destId="{D1F4CB14-81F5-4882-9A07-F4A3D20745D9}" srcOrd="0" destOrd="0" presId="urn:microsoft.com/office/officeart/2005/8/layout/chevron2"/>
    <dgm:cxn modelId="{8B4CAEA9-10D3-4A69-A68A-E913910AE5B4}" srcId="{67F3F830-FDE0-48F5-8437-62CDBD5F0BC6}" destId="{3CC9753E-BE3C-4C63-91AF-08BADDAD3FD4}" srcOrd="2" destOrd="0" parTransId="{83DAF497-CF2A-48D7-BAF2-FCB69D320772}" sibTransId="{B917DDFF-F869-48EB-B1E9-137C5ECD1204}"/>
    <dgm:cxn modelId="{1F9DF5E7-F7A4-49D4-9B95-499FE29F8299}" type="presOf" srcId="{749CF1ED-F6CA-475F-84AB-733034DEBEB3}" destId="{142D1C4A-8631-45C6-B790-1EC89209B4F9}" srcOrd="0" destOrd="0" presId="urn:microsoft.com/office/officeart/2005/8/layout/chevron2"/>
    <dgm:cxn modelId="{AF7ABBF0-8596-48E9-BB47-3676512EBE73}" srcId="{A4C38340-8734-42E1-AC9B-3F6339D1DBEB}" destId="{749CF1ED-F6CA-475F-84AB-733034DEBEB3}" srcOrd="0" destOrd="0" parTransId="{549E62CE-2BFD-469D-9F6E-3D8FECC925AF}" sibTransId="{DC8BE7F5-FC53-4663-AABF-3DC8456D02AD}"/>
    <dgm:cxn modelId="{E8B497EA-8A6F-47FB-A616-F4CC5CA52EF3}" type="presParOf" srcId="{50733426-9B62-49AB-AC7A-107345001DD0}" destId="{241A15CD-5D93-46E9-B452-3B68A7A4D7C8}" srcOrd="0" destOrd="0" presId="urn:microsoft.com/office/officeart/2005/8/layout/chevron2"/>
    <dgm:cxn modelId="{7AA42380-4D36-4580-AB3F-991F1ACFAB47}" type="presParOf" srcId="{241A15CD-5D93-46E9-B452-3B68A7A4D7C8}" destId="{24ADBF45-782D-4BD9-85A8-EA9F6D843BF3}" srcOrd="0" destOrd="0" presId="urn:microsoft.com/office/officeart/2005/8/layout/chevron2"/>
    <dgm:cxn modelId="{DC2B06FB-9360-4AEB-A638-2111A4B367AE}" type="presParOf" srcId="{241A15CD-5D93-46E9-B452-3B68A7A4D7C8}" destId="{D1F4CB14-81F5-4882-9A07-F4A3D20745D9}" srcOrd="1" destOrd="0" presId="urn:microsoft.com/office/officeart/2005/8/layout/chevron2"/>
    <dgm:cxn modelId="{26A7E094-BEF7-4B49-8636-5994566C8FD9}" type="presParOf" srcId="{50733426-9B62-49AB-AC7A-107345001DD0}" destId="{BC61DDFA-F82C-4AE1-84EB-3AC2531E7A1F}" srcOrd="1" destOrd="0" presId="urn:microsoft.com/office/officeart/2005/8/layout/chevron2"/>
    <dgm:cxn modelId="{042EF9FC-96B0-4863-B36E-75FCFD7DF0E1}" type="presParOf" srcId="{50733426-9B62-49AB-AC7A-107345001DD0}" destId="{207246F7-1FB7-40B0-9637-F151A68A60D7}" srcOrd="2" destOrd="0" presId="urn:microsoft.com/office/officeart/2005/8/layout/chevron2"/>
    <dgm:cxn modelId="{5FA33A5E-FE05-4D16-ADF4-C4C095389B75}" type="presParOf" srcId="{207246F7-1FB7-40B0-9637-F151A68A60D7}" destId="{F0BC4CA6-645D-42BE-B7E8-EE6107D81A0B}" srcOrd="0" destOrd="0" presId="urn:microsoft.com/office/officeart/2005/8/layout/chevron2"/>
    <dgm:cxn modelId="{5715713C-BCFF-467E-8076-A62057384FF9}" type="presParOf" srcId="{207246F7-1FB7-40B0-9637-F151A68A60D7}" destId="{142D1C4A-8631-45C6-B790-1EC89209B4F9}" srcOrd="1" destOrd="0" presId="urn:microsoft.com/office/officeart/2005/8/layout/chevron2"/>
    <dgm:cxn modelId="{AFA18AEC-D450-4144-B593-BE3A3CDF8458}" type="presParOf" srcId="{50733426-9B62-49AB-AC7A-107345001DD0}" destId="{5F43E7D9-40B1-4F9B-9B3B-1BC07299480E}" srcOrd="3" destOrd="0" presId="urn:microsoft.com/office/officeart/2005/8/layout/chevron2"/>
    <dgm:cxn modelId="{D606E74C-1080-4F61-83BB-7490C8BB4A51}" type="presParOf" srcId="{50733426-9B62-49AB-AC7A-107345001DD0}" destId="{BB0F8FA1-8119-4CDC-8657-0C66B5F8DDD1}" srcOrd="4" destOrd="0" presId="urn:microsoft.com/office/officeart/2005/8/layout/chevron2"/>
    <dgm:cxn modelId="{9810B569-E1A5-4CFE-AFB1-784DD563E292}" type="presParOf" srcId="{BB0F8FA1-8119-4CDC-8657-0C66B5F8DDD1}" destId="{A4B965B9-D276-43D4-8E6B-738615FFD1FD}" srcOrd="0" destOrd="0" presId="urn:microsoft.com/office/officeart/2005/8/layout/chevron2"/>
    <dgm:cxn modelId="{B502FB1C-B8A4-4757-8CD7-270C31E9C9F3}" type="presParOf" srcId="{BB0F8FA1-8119-4CDC-8657-0C66B5F8DDD1}" destId="{8B882C09-41C4-4D20-85F1-853A1A40FF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DBF45-782D-4BD9-85A8-EA9F6D843BF3}">
      <dsp:nvSpPr>
        <dsp:cNvPr id="0" name=""/>
        <dsp:cNvSpPr/>
      </dsp:nvSpPr>
      <dsp:spPr>
        <a:xfrm rot="5400000">
          <a:off x="-236795" y="236795"/>
          <a:ext cx="1578634" cy="1105044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/>
            <a:t>Literature</a:t>
          </a:r>
        </a:p>
      </dsp:txBody>
      <dsp:txXfrm rot="-5400000">
        <a:off x="0" y="552522"/>
        <a:ext cx="1105044" cy="473590"/>
      </dsp:txXfrm>
    </dsp:sp>
    <dsp:sp modelId="{D1F4CB14-81F5-4882-9A07-F4A3D20745D9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3500" kern="1200" noProof="0" dirty="0"/>
            <a:t>How did prior studies deal with spatial scale?</a:t>
          </a:r>
        </a:p>
      </dsp:txBody>
      <dsp:txXfrm rot="-5400000">
        <a:off x="1105044" y="52149"/>
        <a:ext cx="9360464" cy="925930"/>
      </dsp:txXfrm>
    </dsp:sp>
    <dsp:sp modelId="{F0BC4CA6-645D-42BE-B7E8-EE6107D81A0B}">
      <dsp:nvSpPr>
        <dsp:cNvPr id="0" name=""/>
        <dsp:cNvSpPr/>
      </dsp:nvSpPr>
      <dsp:spPr>
        <a:xfrm rot="5400000">
          <a:off x="-236795" y="1610454"/>
          <a:ext cx="1578634" cy="1105044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/>
            <a:t>Theory</a:t>
          </a:r>
        </a:p>
      </dsp:txBody>
      <dsp:txXfrm rot="-5400000">
        <a:off x="0" y="1926181"/>
        <a:ext cx="1105044" cy="473590"/>
      </dsp:txXfrm>
    </dsp:sp>
    <dsp:sp modelId="{142D1C4A-8631-45C6-B790-1EC89209B4F9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3500" kern="1200" noProof="0" dirty="0"/>
            <a:t>What does choice theory say about spatial scale?</a:t>
          </a:r>
        </a:p>
      </dsp:txBody>
      <dsp:txXfrm rot="-5400000">
        <a:off x="1105044" y="1436443"/>
        <a:ext cx="9360464" cy="925930"/>
      </dsp:txXfrm>
    </dsp:sp>
    <dsp:sp modelId="{A4B965B9-D276-43D4-8E6B-738615FFD1FD}">
      <dsp:nvSpPr>
        <dsp:cNvPr id="0" name=""/>
        <dsp:cNvSpPr/>
      </dsp:nvSpPr>
      <dsp:spPr>
        <a:xfrm rot="5400000">
          <a:off x="-236795" y="2994748"/>
          <a:ext cx="1578634" cy="1105044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Analysis</a:t>
          </a:r>
        </a:p>
      </dsp:txBody>
      <dsp:txXfrm rot="-5400000">
        <a:off x="0" y="3310475"/>
        <a:ext cx="1105044" cy="473590"/>
      </dsp:txXfrm>
    </dsp:sp>
    <dsp:sp modelId="{8B882C09-41C4-4D20-85F1-853A1A40FF89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3500" kern="1200" noProof="0" dirty="0"/>
            <a:t>How should we deal with spatial scale?</a:t>
          </a:r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B742B-85DD-4882-88A9-6500A8738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380CAA-4EE3-4485-A13D-BC8618524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6CFB6B-14B3-4CDC-A7D7-AFFE10C0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590-BC5F-4DDF-B09F-A275AE2E3551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2CDC84-E80B-43ED-9E83-4575C816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95F828-7418-466D-8392-A369C33E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AE3-C751-4D68-AC45-A9ED6054A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331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AF4D6-0E05-485A-A722-06EE1223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15FA5EB-E220-46E8-9C30-E5FB7771F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733B47-1D86-45F5-9597-9FE2BFBB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590-BC5F-4DDF-B09F-A275AE2E3551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62C529-BEF1-489C-A176-09DE2091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855BBA-C445-40C4-AC2D-60B0B8A7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AE3-C751-4D68-AC45-A9ED6054A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451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1E2C8B1-5A40-4F9A-89C5-216DC2D83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B5B20A-6B13-45F8-BD83-0B920CE51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F5E189-905C-47C4-B235-7DD04AF0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590-BC5F-4DDF-B09F-A275AE2E3551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28E18E-6EAE-433D-9B61-03D1DF1B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812E3B-AF36-413D-B44A-7DE568CF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AE3-C751-4D68-AC45-A9ED6054A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48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D51A0-F461-489A-AFDF-CFDD7E78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6E3BB7-9997-4034-8DAC-98E6C4F4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A029E0-4613-4810-8647-E2C8490B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590-BC5F-4DDF-B09F-A275AE2E3551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DEEA75-AA7C-45A3-91E7-5A8A4C2D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466894-04F9-4EA6-83E0-124F3885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AE3-C751-4D68-AC45-A9ED6054A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49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E3B8-D736-4687-A738-11E88F61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444200-0BC2-474B-BAD8-07FBCC663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901E9B-AEFC-4130-8687-DEF5F9C8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590-BC5F-4DDF-B09F-A275AE2E3551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B1766B-C5E9-49BF-BF75-2AE92BA9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A5601E-9A3F-4577-84CD-5CCD83A4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AE3-C751-4D68-AC45-A9ED6054A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936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60146-99F1-4866-ACD7-78A7DA59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62ADA7-AAEC-4861-9095-A735288B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EF34E5-7AA6-4915-A237-3706F3D9B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4EDEC68-9028-44CD-B451-AAA8B6C1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590-BC5F-4DDF-B09F-A275AE2E3551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0261E7-542E-40AC-B348-819875AF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FDB0A07-FDC6-4FA6-9004-8F16AEAB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AE3-C751-4D68-AC45-A9ED6054A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6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7114A-AF4F-4865-87F7-DEE29E91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98673A-217A-4530-A127-539172606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36B5F2-024C-4D81-8D22-B1925FA5D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AA5DD5A-961B-4B19-8E00-673547EE6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3BB33D1-A464-41CA-ABF3-0BB287E82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EC3A561-C031-4F57-90AB-ADCF24DC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590-BC5F-4DDF-B09F-A275AE2E3551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A34F40C-816E-4BE0-A262-84B331D4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8C5CA32-2132-482F-8684-8756E7C5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AE3-C751-4D68-AC45-A9ED6054A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80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CC061-46C0-4162-B5C3-B8DF0514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5149689-F087-4213-93D4-30E1F09B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590-BC5F-4DDF-B09F-A275AE2E3551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E9EAFC-C8EA-4FD2-A437-53A48726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15ADAAE-ADC1-4A8F-AC27-755D8EBC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AE3-C751-4D68-AC45-A9ED6054A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06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9B2EC89-F2B9-47C9-BC43-B23FCCB6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590-BC5F-4DDF-B09F-A275AE2E3551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D4F57DD-A271-4745-82F4-9D07D5B1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3F887C-CCDB-4886-AE9B-7787350B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AE3-C751-4D68-AC45-A9ED6054A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54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401B6-BF79-41C7-8292-C586BDC8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E5D7B5-48F1-4236-AA10-DD82F4FF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3EA1D51-5C60-4034-9581-1307A7F57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88F61E-ECC5-4337-B3A3-46E64818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590-BC5F-4DDF-B09F-A275AE2E3551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810A24-CE94-498A-A7C6-6790B4A4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74FC3C-D991-4439-A580-FCFE7B4C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AE3-C751-4D68-AC45-A9ED6054A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26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06725-3C1F-4799-AE2B-C2090417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473322A-FF0F-4560-A3F3-A83A06121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9AAB0C-2065-4C9E-B620-517BBEB04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7B10879-832E-44A3-945F-0903B587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1590-BC5F-4DDF-B09F-A275AE2E3551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20BF7B-DACE-447D-B32F-592267EF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7599F3-7E55-4ED8-94CC-0C9EA8B9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7AE3-C751-4D68-AC45-A9ED6054A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01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7C20CB1-61E0-4BA7-8782-730B95F7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8D0B75-3636-496C-A7F9-EA824194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2659BC-4B74-4ABD-96E6-9F9991685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1590-BC5F-4DDF-B09F-A275AE2E3551}" type="datetimeFigureOut">
              <a:rPr lang="nl-NL" smtClean="0"/>
              <a:t>13-9-2022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CCC6B8-1CF6-444F-B1A8-E6CA47041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1A5F69-32DA-4626-B5D6-E42CBF096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7AE3-C751-4D68-AC45-A9ED6054AA6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78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016001769702000104" TargetMode="External"/><Relationship Id="rId2" Type="http://schemas.openxmlformats.org/officeDocument/2006/relationships/hyperlink" Target="https://doi.org/10.1007/978-3-642-79877-1_1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11/j.1467-9787.1996.tb01269.x" TargetMode="External"/><Relationship Id="rId4" Type="http://schemas.openxmlformats.org/officeDocument/2006/relationships/hyperlink" Target="https://doi.org/10.1111/j.1538-4632.1998.tb00392.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AD546-2AE2-42AC-B2AB-BE383CDF1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Spatial scale in crime location choice research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D25717-E64A-43F0-A8A1-486A12E10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4230"/>
          </a:xfrm>
        </p:spPr>
        <p:txBody>
          <a:bodyPr/>
          <a:lstStyle/>
          <a:p>
            <a:r>
              <a:rPr lang="en-GB" dirty="0"/>
              <a:t>Wim Bernasco, NSCR / VU</a:t>
            </a:r>
          </a:p>
          <a:p>
            <a:r>
              <a:rPr lang="en-GB" dirty="0"/>
              <a:t>K Kuralarasan, Ghent University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BDFEC3A3-AE2D-4F38-BE82-8BCC2D3A93A7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F45E6088-8969-4AC2-A26A-4B49C5132254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FD69D483-9DB5-463B-8435-194AE8456AAB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7560568-66C0-4E92-93C0-7DE8F2BA46DB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43E2271E-D5A3-4E5C-A2B3-22E330BC384A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3C69648D-61CE-421C-A58F-0681A1214AC5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4C355CF1-9B6B-44B0-A492-727FD4932B4F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6989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FDF87-88FA-4973-AF37-93837B3C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163"/>
          </a:xfrm>
        </p:spPr>
        <p:txBody>
          <a:bodyPr/>
          <a:lstStyle/>
          <a:p>
            <a:pPr algn="ctr"/>
            <a:r>
              <a:rPr lang="en-GB" dirty="0"/>
              <a:t>Wards and four alternative grid sizes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7F0BF2A7-5F12-47D2-97B6-FD568725A7FE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667E1553-6A9F-418F-A19E-35293E8447A7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D71A32D-0257-402A-BE56-D689EB10A683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6D0DC38-AA3E-41EA-B210-271A96BB8852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8801E732-D0C8-47E1-9710-17775F3162CD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1CCED7A3-F520-4463-859E-93217181F414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CB92D23-36B8-4FE5-8ED8-0938AACEBD3C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1" name="Tekstvak 30">
            <a:extLst>
              <a:ext uri="{FF2B5EF4-FFF2-40B4-BE49-F238E27FC236}">
                <a16:creationId xmlns:a16="http://schemas.microsoft.com/office/drawing/2014/main" id="{4FF4649A-5C94-45E5-89DA-4FF8F103930C}"/>
              </a:ext>
            </a:extLst>
          </p:cNvPr>
          <p:cNvSpPr txBox="1"/>
          <p:nvPr/>
        </p:nvSpPr>
        <p:spPr>
          <a:xfrm>
            <a:off x="3183195" y="1476482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1500m × 1500m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CF68DFC6-A3B9-4CD0-BBCA-3C5EBD6F1DB6}"/>
              </a:ext>
            </a:extLst>
          </p:cNvPr>
          <p:cNvSpPr txBox="1"/>
          <p:nvPr/>
        </p:nvSpPr>
        <p:spPr>
          <a:xfrm>
            <a:off x="5211519" y="1491252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1000m × 1000m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E7836B7A-30A8-474D-8C24-E28E66BDCB6F}"/>
              </a:ext>
            </a:extLst>
          </p:cNvPr>
          <p:cNvSpPr txBox="1"/>
          <p:nvPr/>
        </p:nvSpPr>
        <p:spPr>
          <a:xfrm>
            <a:off x="7366305" y="1476482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500m × 500m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D36B951F-F1BC-44E2-A554-B21AD9FA5B54}"/>
              </a:ext>
            </a:extLst>
          </p:cNvPr>
          <p:cNvSpPr txBox="1"/>
          <p:nvPr/>
        </p:nvSpPr>
        <p:spPr>
          <a:xfrm>
            <a:off x="9426233" y="1491252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200m × 200m</a:t>
            </a:r>
          </a:p>
        </p:txBody>
      </p: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B8B6A83E-E524-4CAD-92FA-D826B6B61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78" y="1806460"/>
            <a:ext cx="2157988" cy="4319025"/>
          </a:xfrm>
          <a:prstGeom prst="rect">
            <a:avLst/>
          </a:prstGeom>
        </p:spPr>
      </p:pic>
      <p:pic>
        <p:nvPicPr>
          <p:cNvPr id="40" name="Afbeelding 39">
            <a:extLst>
              <a:ext uri="{FF2B5EF4-FFF2-40B4-BE49-F238E27FC236}">
                <a16:creationId xmlns:a16="http://schemas.microsoft.com/office/drawing/2014/main" id="{B70F7B59-D866-4148-9F1B-4DF589231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120" y="1821230"/>
            <a:ext cx="2157988" cy="4319025"/>
          </a:xfrm>
          <a:prstGeom prst="rect">
            <a:avLst/>
          </a:prstGeom>
        </p:spPr>
      </p:pic>
      <p:pic>
        <p:nvPicPr>
          <p:cNvPr id="42" name="Afbeelding 41">
            <a:extLst>
              <a:ext uri="{FF2B5EF4-FFF2-40B4-BE49-F238E27FC236}">
                <a16:creationId xmlns:a16="http://schemas.microsoft.com/office/drawing/2014/main" id="{C77FB67F-BCA4-41C9-B1DD-FDC4BF3CB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29" y="1821230"/>
            <a:ext cx="2157988" cy="4319025"/>
          </a:xfrm>
          <a:prstGeom prst="rect">
            <a:avLst/>
          </a:prstGeom>
        </p:spPr>
      </p:pic>
      <p:pic>
        <p:nvPicPr>
          <p:cNvPr id="44" name="Afbeelding 43">
            <a:extLst>
              <a:ext uri="{FF2B5EF4-FFF2-40B4-BE49-F238E27FC236}">
                <a16:creationId xmlns:a16="http://schemas.microsoft.com/office/drawing/2014/main" id="{D9E6492C-BEE9-4551-9ECD-A18555788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8" y="1821230"/>
            <a:ext cx="2157988" cy="431902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F337AFE-6057-42B0-9717-8BA64E492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37" y="1813845"/>
            <a:ext cx="2157988" cy="4319025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C53A7EBD-27B9-4454-BCD5-419ABB4F4F9B}"/>
              </a:ext>
            </a:extLst>
          </p:cNvPr>
          <p:cNvSpPr txBox="1"/>
          <p:nvPr/>
        </p:nvSpPr>
        <p:spPr>
          <a:xfrm>
            <a:off x="1131190" y="1464190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Chennai wards</a:t>
            </a:r>
          </a:p>
        </p:txBody>
      </p:sp>
      <p:sp>
        <p:nvSpPr>
          <p:cNvPr id="3" name="Vermenigvuldigingsteken 2">
            <a:extLst>
              <a:ext uri="{FF2B5EF4-FFF2-40B4-BE49-F238E27FC236}">
                <a16:creationId xmlns:a16="http://schemas.microsoft.com/office/drawing/2014/main" id="{F6F6752B-8532-4D09-B8B8-13A95AFDD8A2}"/>
              </a:ext>
            </a:extLst>
          </p:cNvPr>
          <p:cNvSpPr/>
          <p:nvPr/>
        </p:nvSpPr>
        <p:spPr>
          <a:xfrm>
            <a:off x="9391976" y="1491252"/>
            <a:ext cx="2064891" cy="42796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Gedachtewolkje: wolk 11">
            <a:extLst>
              <a:ext uri="{FF2B5EF4-FFF2-40B4-BE49-F238E27FC236}">
                <a16:creationId xmlns:a16="http://schemas.microsoft.com/office/drawing/2014/main" id="{FC44C658-C9F2-4076-9B85-A30D289C1994}"/>
              </a:ext>
            </a:extLst>
          </p:cNvPr>
          <p:cNvSpPr/>
          <p:nvPr/>
        </p:nvSpPr>
        <p:spPr>
          <a:xfrm>
            <a:off x="7718226" y="5856887"/>
            <a:ext cx="3169150" cy="1202281"/>
          </a:xfrm>
          <a:prstGeom prst="cloudCallout">
            <a:avLst>
              <a:gd name="adj1" fmla="val 18415"/>
              <a:gd name="adj2" fmla="val -13270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Computational nightmare</a:t>
            </a:r>
          </a:p>
        </p:txBody>
      </p:sp>
    </p:spTree>
    <p:extLst>
      <p:ext uri="{BB962C8B-B14F-4D97-AF65-F5344CB8AC3E}">
        <p14:creationId xmlns:p14="http://schemas.microsoft.com/office/powerpoint/2010/main" val="273314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FDF87-88FA-4973-AF37-93837B3C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1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Distances between all grid cells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7F0BF2A7-5F12-47D2-97B6-FD568725A7FE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667E1553-6A9F-418F-A19E-35293E8447A7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D71A32D-0257-402A-BE56-D689EB10A683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6D0DC38-AA3E-41EA-B210-271A96BB8852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8801E732-D0C8-47E1-9710-17775F3162CD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1CCED7A3-F520-4463-859E-93217181F414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CB92D23-36B8-4FE5-8ED8-0938AACEBD3C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1" name="Tekstvak 30">
            <a:extLst>
              <a:ext uri="{FF2B5EF4-FFF2-40B4-BE49-F238E27FC236}">
                <a16:creationId xmlns:a16="http://schemas.microsoft.com/office/drawing/2014/main" id="{4FF4649A-5C94-45E5-89DA-4FF8F103930C}"/>
              </a:ext>
            </a:extLst>
          </p:cNvPr>
          <p:cNvSpPr txBox="1"/>
          <p:nvPr/>
        </p:nvSpPr>
        <p:spPr>
          <a:xfrm>
            <a:off x="1615122" y="1273506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1500m × 1500m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CF68DFC6-A3B9-4CD0-BBCA-3C5EBD6F1DB6}"/>
              </a:ext>
            </a:extLst>
          </p:cNvPr>
          <p:cNvSpPr txBox="1"/>
          <p:nvPr/>
        </p:nvSpPr>
        <p:spPr>
          <a:xfrm>
            <a:off x="5083682" y="1287473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1000m × 1000m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E7836B7A-30A8-474D-8C24-E28E66BDCB6F}"/>
              </a:ext>
            </a:extLst>
          </p:cNvPr>
          <p:cNvSpPr txBox="1"/>
          <p:nvPr/>
        </p:nvSpPr>
        <p:spPr>
          <a:xfrm>
            <a:off x="8725994" y="1287473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500m × 500m</a:t>
            </a:r>
          </a:p>
        </p:txBody>
      </p:sp>
      <p:sp>
        <p:nvSpPr>
          <p:cNvPr id="60" name="Titel 1">
            <a:extLst>
              <a:ext uri="{FF2B5EF4-FFF2-40B4-BE49-F238E27FC236}">
                <a16:creationId xmlns:a16="http://schemas.microsoft.com/office/drawing/2014/main" id="{8600C87F-5236-41CD-A04C-77636938A0EE}"/>
              </a:ext>
            </a:extLst>
          </p:cNvPr>
          <p:cNvSpPr txBox="1">
            <a:spLocks/>
          </p:cNvSpPr>
          <p:nvPr/>
        </p:nvSpPr>
        <p:spPr>
          <a:xfrm>
            <a:off x="802708" y="3464459"/>
            <a:ext cx="10515600" cy="1040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Distance to crime</a:t>
            </a:r>
          </a:p>
        </p:txBody>
      </p:sp>
      <p:pic>
        <p:nvPicPr>
          <p:cNvPr id="64" name="Tijdelijke aanduiding voor inhoud 4">
            <a:extLst>
              <a:ext uri="{FF2B5EF4-FFF2-40B4-BE49-F238E27FC236}">
                <a16:creationId xmlns:a16="http://schemas.microsoft.com/office/drawing/2014/main" id="{47D59579-92DA-41CC-9FD2-F6ABAF7E9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43" y="1760213"/>
            <a:ext cx="3599695" cy="1798324"/>
          </a:xfrm>
        </p:spPr>
      </p:pic>
      <p:pic>
        <p:nvPicPr>
          <p:cNvPr id="65" name="Afbeelding 64">
            <a:extLst>
              <a:ext uri="{FF2B5EF4-FFF2-40B4-BE49-F238E27FC236}">
                <a16:creationId xmlns:a16="http://schemas.microsoft.com/office/drawing/2014/main" id="{E55A9F22-DA71-4832-9D42-35FC1DC70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54" y="1781503"/>
            <a:ext cx="3599695" cy="1798324"/>
          </a:xfrm>
          <a:prstGeom prst="rect">
            <a:avLst/>
          </a:prstGeom>
        </p:spPr>
      </p:pic>
      <p:pic>
        <p:nvPicPr>
          <p:cNvPr id="66" name="Afbeelding 65">
            <a:extLst>
              <a:ext uri="{FF2B5EF4-FFF2-40B4-BE49-F238E27FC236}">
                <a16:creationId xmlns:a16="http://schemas.microsoft.com/office/drawing/2014/main" id="{B5BEDBE8-8E36-4655-B983-C3C5CD046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59" y="1800954"/>
            <a:ext cx="3599695" cy="1798324"/>
          </a:xfrm>
          <a:prstGeom prst="rect">
            <a:avLst/>
          </a:prstGeom>
        </p:spPr>
      </p:pic>
      <p:pic>
        <p:nvPicPr>
          <p:cNvPr id="68" name="Afbeelding 67">
            <a:extLst>
              <a:ext uri="{FF2B5EF4-FFF2-40B4-BE49-F238E27FC236}">
                <a16:creationId xmlns:a16="http://schemas.microsoft.com/office/drawing/2014/main" id="{BCF389DC-876D-433A-95BA-1E75E786C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248" y="4287490"/>
            <a:ext cx="3599695" cy="1798324"/>
          </a:xfrm>
          <a:prstGeom prst="rect">
            <a:avLst/>
          </a:prstGeom>
        </p:spPr>
      </p:pic>
      <p:pic>
        <p:nvPicPr>
          <p:cNvPr id="70" name="Afbeelding 69">
            <a:extLst>
              <a:ext uri="{FF2B5EF4-FFF2-40B4-BE49-F238E27FC236}">
                <a16:creationId xmlns:a16="http://schemas.microsoft.com/office/drawing/2014/main" id="{84B91F9B-23CA-4777-9136-593DE1542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53" y="4287490"/>
            <a:ext cx="3599695" cy="1798324"/>
          </a:xfrm>
          <a:prstGeom prst="rect">
            <a:avLst/>
          </a:prstGeom>
        </p:spPr>
      </p:pic>
      <p:pic>
        <p:nvPicPr>
          <p:cNvPr id="72" name="Afbeelding 71">
            <a:extLst>
              <a:ext uri="{FF2B5EF4-FFF2-40B4-BE49-F238E27FC236}">
                <a16:creationId xmlns:a16="http://schemas.microsoft.com/office/drawing/2014/main" id="{C3BD7FF9-DF03-467E-9DFE-3B5EEDD1F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71" y="4287490"/>
            <a:ext cx="3599695" cy="179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8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FDF87-88FA-4973-AF37-93837B3C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1: Only distance to offender home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7F0BF2A7-5F12-47D2-97B6-FD568725A7FE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667E1553-6A9F-418F-A19E-35293E8447A7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D71A32D-0257-402A-BE56-D689EB10A683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6D0DC38-AA3E-41EA-B210-271A96BB8852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8801E732-D0C8-47E1-9710-17775F3162CD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1CCED7A3-F520-4463-859E-93217181F414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CB92D23-36B8-4FE5-8ED8-0938AACEBD3C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69520D0A-FFA3-451B-9878-6A5C74CD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539199"/>
            <a:ext cx="9725149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4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8E9FC-1559-45E8-8FCE-883AE333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8200" cy="1325563"/>
          </a:xfrm>
        </p:spPr>
        <p:txBody>
          <a:bodyPr/>
          <a:lstStyle/>
          <a:p>
            <a:r>
              <a:rPr lang="en-GB" dirty="0"/>
              <a:t>Model 2:Distance, population and prior crimes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7E18E16-49EC-4505-B594-5B2B66F4D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892074"/>
            <a:ext cx="9725148" cy="4860000"/>
          </a:xfrm>
        </p:spPr>
      </p:pic>
      <p:grpSp>
        <p:nvGrpSpPr>
          <p:cNvPr id="6" name="Groep 5">
            <a:extLst>
              <a:ext uri="{FF2B5EF4-FFF2-40B4-BE49-F238E27FC236}">
                <a16:creationId xmlns:a16="http://schemas.microsoft.com/office/drawing/2014/main" id="{F4D43991-254D-4F93-8BA9-67A7DC61EE31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24B6B4B6-72EA-453F-8578-CD7A0D7DF2BA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51F1F76A-2FC4-46FA-9218-5ECB1305351F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D4679BFB-E040-478D-9D6A-5D66BA7DEF66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5F7638DB-96D9-47BF-869D-FF07C8375059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60F24F8D-B778-42A3-90F4-1CE8BA952177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C98E77F6-7670-462D-81AF-6FE49B7693F2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72705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8E9FC-1559-45E8-8FCE-883AE333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3: Distance, population, prior crimes and crime attractors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22D4C815-851B-420B-A0E4-BCBD6611C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632875"/>
            <a:ext cx="9725141" cy="4860000"/>
          </a:xfrm>
        </p:spPr>
      </p:pic>
      <p:grpSp>
        <p:nvGrpSpPr>
          <p:cNvPr id="8" name="Groep 7">
            <a:extLst>
              <a:ext uri="{FF2B5EF4-FFF2-40B4-BE49-F238E27FC236}">
                <a16:creationId xmlns:a16="http://schemas.microsoft.com/office/drawing/2014/main" id="{17B3B247-6C21-4CFF-8E29-0FA9C9047B92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CBE6D4D8-2B70-4D70-A7BA-F3DD9A2A3851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52A3D4F9-AD01-4857-9239-58A807B231BC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EE41CA17-9BF7-4012-8E9E-A4234D43FE6E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D0F4F3E8-D29E-4ECD-8E52-F34A42B71C39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EC6E8208-EC42-4BA9-90F2-D548F120FA17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40E6A75-DBC6-4CC9-803C-1852BC2A1C1D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24804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FDF87-88FA-4973-AF37-93837B3C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and future work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7F0BF2A7-5F12-47D2-97B6-FD568725A7FE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667E1553-6A9F-418F-A19E-35293E8447A7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D71A32D-0257-402A-BE56-D689EB10A683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6D0DC38-AA3E-41EA-B210-271A96BB8852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8801E732-D0C8-47E1-9710-17775F3162CD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1CCED7A3-F520-4463-859E-93217181F414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CB92D23-36B8-4FE5-8ED8-0938AACEBD3C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4" name="Tijdelijke aanduiding voor inhoud 13">
            <a:extLst>
              <a:ext uri="{FF2B5EF4-FFF2-40B4-BE49-F238E27FC236}">
                <a16:creationId xmlns:a16="http://schemas.microsoft.com/office/drawing/2014/main" id="{BB7F00C5-6639-4343-A845-E3AEA082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Directions and significance levels correspond between scales</a:t>
            </a:r>
          </a:p>
          <a:p>
            <a:r>
              <a:rPr lang="en-GB" dirty="0">
                <a:solidFill>
                  <a:schemeClr val="accent1"/>
                </a:solidFill>
              </a:rPr>
              <a:t>Larger units: smaller confidence intervals, smaller estimates</a:t>
            </a:r>
          </a:p>
          <a:p>
            <a:r>
              <a:rPr lang="en-GB" dirty="0">
                <a:solidFill>
                  <a:schemeClr val="accent1"/>
                </a:solidFill>
              </a:rPr>
              <a:t>Differences are generally small</a:t>
            </a:r>
          </a:p>
          <a:p>
            <a:r>
              <a:rPr lang="en-GB" dirty="0">
                <a:solidFill>
                  <a:schemeClr val="accent1"/>
                </a:solidFill>
              </a:rPr>
              <a:t>Occasionally confidence intervals do not overlap  </a:t>
            </a:r>
          </a:p>
          <a:p>
            <a:r>
              <a:rPr lang="en-GB" dirty="0"/>
              <a:t>Do simulations to study MAUP</a:t>
            </a:r>
          </a:p>
          <a:p>
            <a:r>
              <a:rPr lang="en-GB" dirty="0"/>
              <a:t>Replicate on other datasets</a:t>
            </a:r>
          </a:p>
          <a:p>
            <a:r>
              <a:rPr lang="en-GB" dirty="0"/>
              <a:t>Study other shapes than grids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46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BDFEC3A3-AE2D-4F38-BE82-8BCC2D3A93A7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F45E6088-8969-4AC2-A26A-4B49C5132254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FD69D483-9DB5-463B-8435-194AE8456AAB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7560568-66C0-4E92-93C0-7DE8F2BA46DB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43E2271E-D5A3-4E5C-A2B3-22E330BC384A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3C69648D-61CE-421C-A58F-0681A1214AC5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4C355CF1-9B6B-44B0-A492-727FD4932B4F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Rechthoek 12">
            <a:extLst>
              <a:ext uri="{FF2B5EF4-FFF2-40B4-BE49-F238E27FC236}">
                <a16:creationId xmlns:a16="http://schemas.microsoft.com/office/drawing/2014/main" id="{B3D97D1A-5D7A-442F-8133-4496F526749E}"/>
              </a:ext>
            </a:extLst>
          </p:cNvPr>
          <p:cNvSpPr/>
          <p:nvPr/>
        </p:nvSpPr>
        <p:spPr>
          <a:xfrm>
            <a:off x="3731363" y="2679158"/>
            <a:ext cx="47292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r>
              <a:rPr lang="nl-N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4225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FDF87-88FA-4973-AF37-93837B3C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C75CD4-93DF-4625-932B-0D57104C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Ben-</a:t>
            </a:r>
            <a:r>
              <a:rPr lang="en-US" dirty="0" err="1"/>
              <a:t>Akiva</a:t>
            </a:r>
            <a:r>
              <a:rPr lang="en-US" dirty="0"/>
              <a:t>, M. E., &amp; </a:t>
            </a:r>
            <a:r>
              <a:rPr lang="en-US" dirty="0" err="1"/>
              <a:t>Lerman</a:t>
            </a:r>
            <a:r>
              <a:rPr lang="en-US" dirty="0"/>
              <a:t>, S. R. (1994). </a:t>
            </a:r>
            <a:r>
              <a:rPr lang="en-US" i="1" dirty="0"/>
              <a:t>Discrete Choice Analysis: Theory and Applications to Travel Demand</a:t>
            </a:r>
            <a:r>
              <a:rPr lang="en-US" dirty="0"/>
              <a:t>. Cambridge, MA: MIT Press.</a:t>
            </a:r>
            <a:endParaRPr lang="nl-NL" dirty="0"/>
          </a:p>
          <a:p>
            <a:r>
              <a:rPr lang="en-US" dirty="0"/>
              <a:t>Ferguson, M. R., &amp; </a:t>
            </a:r>
            <a:r>
              <a:rPr lang="en-US" dirty="0" err="1"/>
              <a:t>Kanaroglou</a:t>
            </a:r>
            <a:r>
              <a:rPr lang="en-US" dirty="0"/>
              <a:t>, P. S. (1995). Utility Variability within Aggregate Spatial Units and its Relevance to Discrete Models of Destination Choice. In L. </a:t>
            </a:r>
            <a:r>
              <a:rPr lang="en-US" dirty="0" err="1"/>
              <a:t>Anselin</a:t>
            </a:r>
            <a:r>
              <a:rPr lang="en-US" dirty="0"/>
              <a:t> &amp; R. J. G. M. </a:t>
            </a:r>
            <a:r>
              <a:rPr lang="en-US" dirty="0" err="1"/>
              <a:t>Florax</a:t>
            </a:r>
            <a:r>
              <a:rPr lang="en-US" dirty="0"/>
              <a:t> (Eds.), </a:t>
            </a:r>
            <a:r>
              <a:rPr lang="en-US" i="1" dirty="0"/>
              <a:t>New Directions in Spatial Econometrics</a:t>
            </a:r>
            <a:r>
              <a:rPr lang="en-US" dirty="0"/>
              <a:t> (pp. 243-269). Berlin, Heidelberg: Springer Berlin Heidelberg. DOI: </a:t>
            </a:r>
            <a:r>
              <a:rPr lang="en-US" dirty="0">
                <a:hlinkClick r:id="rId2"/>
              </a:rPr>
              <a:t>https://doi.org/</a:t>
            </a:r>
            <a:r>
              <a:rPr lang="nl-NL" dirty="0">
                <a:hlinkClick r:id="rId2"/>
              </a:rPr>
              <a:t>10.1007/978-3-642-79877-1_11</a:t>
            </a:r>
            <a:r>
              <a:rPr lang="nl-NL" dirty="0"/>
              <a:t> </a:t>
            </a:r>
          </a:p>
          <a:p>
            <a:r>
              <a:rPr lang="en-US" dirty="0"/>
              <a:t>Ferguson, M. R., &amp; </a:t>
            </a:r>
            <a:r>
              <a:rPr lang="en-US" dirty="0" err="1"/>
              <a:t>Kanaroglou</a:t>
            </a:r>
            <a:r>
              <a:rPr lang="en-US" dirty="0"/>
              <a:t>, P. S. (1997). An Empirical Evaluation of the Aggregated Spatial Choice Model. </a:t>
            </a:r>
            <a:r>
              <a:rPr lang="en-US" i="1" dirty="0"/>
              <a:t>International Regional Science Review, 20</a:t>
            </a:r>
            <a:r>
              <a:rPr lang="en-US" dirty="0"/>
              <a:t>(1-2), 53-75. DOI: </a:t>
            </a:r>
            <a:r>
              <a:rPr lang="en-US" dirty="0">
                <a:hlinkClick r:id="rId3"/>
              </a:rPr>
              <a:t>https://doi.org/10.1177/016001769702000104</a:t>
            </a:r>
            <a:r>
              <a:rPr lang="en-US" dirty="0"/>
              <a:t> </a:t>
            </a:r>
            <a:endParaRPr lang="nl-NL" dirty="0"/>
          </a:p>
          <a:p>
            <a:r>
              <a:rPr lang="en-US" dirty="0"/>
              <a:t>Ferguson, M. R., &amp; </a:t>
            </a:r>
            <a:r>
              <a:rPr lang="en-US" dirty="0" err="1"/>
              <a:t>Kanaroglou</a:t>
            </a:r>
            <a:r>
              <a:rPr lang="en-US" dirty="0"/>
              <a:t>, P. S. (1998). Representing the Shape and Orientation of Destinations in Spatial Choice Models. </a:t>
            </a:r>
            <a:r>
              <a:rPr lang="en-US" i="1" dirty="0"/>
              <a:t>Geographical Analysis, 30</a:t>
            </a:r>
            <a:r>
              <a:rPr lang="en-US" dirty="0"/>
              <a:t>(2), 119-137. DOI: </a:t>
            </a:r>
            <a:r>
              <a:rPr lang="en-US" dirty="0">
                <a:hlinkClick r:id="rId4"/>
              </a:rPr>
              <a:t>https://doi.org/10.1111/j.1538-4632.1998.tb00392.x</a:t>
            </a:r>
            <a:r>
              <a:rPr lang="en-US" dirty="0"/>
              <a:t> </a:t>
            </a:r>
            <a:endParaRPr lang="nl-NL" dirty="0"/>
          </a:p>
          <a:p>
            <a:r>
              <a:rPr lang="en-US" dirty="0" err="1"/>
              <a:t>Kanaroglou</a:t>
            </a:r>
            <a:r>
              <a:rPr lang="en-US" dirty="0"/>
              <a:t>, P. S., &amp; Ferguson, M. R. (1996). Discrete spatial choice models for aggregate destinations. </a:t>
            </a:r>
            <a:r>
              <a:rPr lang="en-US" i="1" dirty="0"/>
              <a:t>Journal of Regional Science, 36</a:t>
            </a:r>
            <a:r>
              <a:rPr lang="en-US" dirty="0"/>
              <a:t>(2), 271-290.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https://doi.org/10.1111/j.1467-9787.1996.tb01269.x</a:t>
            </a:r>
            <a:r>
              <a:rPr lang="en-US" dirty="0"/>
              <a:t> </a:t>
            </a:r>
            <a:endParaRPr lang="nl-NL" dirty="0"/>
          </a:p>
          <a:p>
            <a:endParaRPr lang="en-GB" dirty="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7F0BF2A7-5F12-47D2-97B6-FD568725A7FE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667E1553-6A9F-418F-A19E-35293E8447A7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D71A32D-0257-402A-BE56-D689EB10A683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6D0DC38-AA3E-41EA-B210-271A96BB8852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8801E732-D0C8-47E1-9710-17775F3162CD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1CCED7A3-F520-4463-859E-93217181F414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CB92D23-36B8-4FE5-8ED8-0938AACEBD3C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63321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ijdelijke aanduiding voor inhoud 10">
            <a:extLst>
              <a:ext uri="{FF2B5EF4-FFF2-40B4-BE49-F238E27FC236}">
                <a16:creationId xmlns:a16="http://schemas.microsoft.com/office/drawing/2014/main" id="{D25D9FC4-C1AD-4C69-A53E-65CC32679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557520"/>
              </p:ext>
            </p:extLst>
          </p:nvPr>
        </p:nvGraphicFramePr>
        <p:xfrm>
          <a:off x="838200" y="197645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ep 3">
            <a:extLst>
              <a:ext uri="{FF2B5EF4-FFF2-40B4-BE49-F238E27FC236}">
                <a16:creationId xmlns:a16="http://schemas.microsoft.com/office/drawing/2014/main" id="{3A72B8C7-79E9-450F-81CE-7521C6E2C119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CD8CFAFA-C3DA-4BC3-9532-BC7A2F108D5A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A9DC9C42-755F-4C69-BF59-F9B5E7FAB7DB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6C4E0E9B-3784-413D-AAC1-A5FB603A5496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92E40C4E-9124-4380-B0AD-1874248D851B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DE8F91C4-27FB-44DB-B7AB-775EFE2A2B6D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EAE5E338-E439-474B-8483-F07C6C92783C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32B5941D-9C8B-4810-B8B9-9C485E972B3A}"/>
              </a:ext>
            </a:extLst>
          </p:cNvPr>
          <p:cNvGrpSpPr/>
          <p:nvPr/>
        </p:nvGrpSpPr>
        <p:grpSpPr>
          <a:xfrm>
            <a:off x="815944" y="697765"/>
            <a:ext cx="1105044" cy="1578634"/>
            <a:chOff x="0" y="0"/>
            <a:chExt cx="1105044" cy="1578634"/>
          </a:xfrm>
        </p:grpSpPr>
        <p:sp>
          <p:nvSpPr>
            <p:cNvPr id="16" name="Pijl: punthaak 15">
              <a:extLst>
                <a:ext uri="{FF2B5EF4-FFF2-40B4-BE49-F238E27FC236}">
                  <a16:creationId xmlns:a16="http://schemas.microsoft.com/office/drawing/2014/main" id="{10DBAD71-8BF8-4DBC-B9C0-E7D320F7DBDE}"/>
                </a:ext>
              </a:extLst>
            </p:cNvPr>
            <p:cNvSpPr/>
            <p:nvPr/>
          </p:nvSpPr>
          <p:spPr>
            <a:xfrm rot="5400000">
              <a:off x="-236795" y="236795"/>
              <a:ext cx="1578634" cy="1105044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ijl: punthaak 4">
              <a:extLst>
                <a:ext uri="{FF2B5EF4-FFF2-40B4-BE49-F238E27FC236}">
                  <a16:creationId xmlns:a16="http://schemas.microsoft.com/office/drawing/2014/main" id="{24595AB7-8AE2-4E8D-916D-5911FF423BC4}"/>
                </a:ext>
              </a:extLst>
            </p:cNvPr>
            <p:cNvSpPr txBox="1"/>
            <p:nvPr/>
          </p:nvSpPr>
          <p:spPr>
            <a:xfrm>
              <a:off x="0" y="552522"/>
              <a:ext cx="1105044" cy="4735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2100" kern="1200" dirty="0"/>
                <a:t>Prelude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871CDEE-D597-4363-8183-6BD8AEB882AA}"/>
              </a:ext>
            </a:extLst>
          </p:cNvPr>
          <p:cNvGrpSpPr/>
          <p:nvPr/>
        </p:nvGrpSpPr>
        <p:grpSpPr>
          <a:xfrm>
            <a:off x="1920987" y="699824"/>
            <a:ext cx="9410555" cy="1026112"/>
            <a:chOff x="1105043" y="2059"/>
            <a:chExt cx="9410555" cy="1026112"/>
          </a:xfrm>
        </p:grpSpPr>
        <p:sp>
          <p:nvSpPr>
            <p:cNvPr id="14" name="Rechthoek: afgeronde bovenhoeken 13">
              <a:extLst>
                <a:ext uri="{FF2B5EF4-FFF2-40B4-BE49-F238E27FC236}">
                  <a16:creationId xmlns:a16="http://schemas.microsoft.com/office/drawing/2014/main" id="{027B6905-002B-43CA-9453-D56A5453CABD}"/>
                </a:ext>
              </a:extLst>
            </p:cNvPr>
            <p:cNvSpPr/>
            <p:nvPr/>
          </p:nvSpPr>
          <p:spPr>
            <a:xfrm rot="5400000">
              <a:off x="5297265" y="-4190163"/>
              <a:ext cx="1026112" cy="9410555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hthoek: afgeronde bovenhoeken 6">
              <a:extLst>
                <a:ext uri="{FF2B5EF4-FFF2-40B4-BE49-F238E27FC236}">
                  <a16:creationId xmlns:a16="http://schemas.microsoft.com/office/drawing/2014/main" id="{6ECCB02B-D182-41AB-9985-EB3EB1F2E7F0}"/>
                </a:ext>
              </a:extLst>
            </p:cNvPr>
            <p:cNvSpPr txBox="1"/>
            <p:nvPr/>
          </p:nvSpPr>
          <p:spPr>
            <a:xfrm>
              <a:off x="1105044" y="52149"/>
              <a:ext cx="9360464" cy="925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808" tIns="21590" rIns="21590" bIns="21590" numCol="1" spcCol="1270" anchor="ctr" anchorCtr="0">
              <a:noAutofit/>
            </a:bodyPr>
            <a:lstStyle/>
            <a:p>
              <a:pPr marL="0" lvl="1" algn="l" defTabSz="1511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GB" sz="3400" kern="1200" noProof="0" dirty="0"/>
                <a:t>What is crime location choice?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24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6A4C9-8BA9-4487-8AF8-F4374F97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crime location choice?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5A5A2C-044A-478F-97C4-F29FFDC3A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GB" dirty="0"/>
              <a:t>Question: What makes offenders chose a crime location?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GB" dirty="0"/>
              <a:t>Answer: Attributes of potential locations and offenders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GB" dirty="0"/>
              <a:t>Idiosyncratic features (offender awareness of locations)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GB" dirty="0"/>
              <a:t>Rational choices (utility maximization)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GB" dirty="0"/>
              <a:t>Discrete choice model (</a:t>
            </a:r>
            <a:r>
              <a:rPr lang="en-GB" i="1" dirty="0"/>
              <a:t>conditional logit</a:t>
            </a:r>
            <a:r>
              <a:rPr lang="en-GB" dirty="0"/>
              <a:t>, or </a:t>
            </a:r>
            <a:r>
              <a:rPr lang="en-GB" i="1" dirty="0"/>
              <a:t>mixed logit</a:t>
            </a:r>
            <a:r>
              <a:rPr lang="en-GB" dirty="0"/>
              <a:t>)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GB" dirty="0"/>
              <a:t>Disaggregated (individual) data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GB" dirty="0"/>
              <a:t>Locations must be discrete, mutually exclusive and collectively exhaustive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GB" dirty="0"/>
              <a:t>Locations can be any size and shape (street, block, city)</a:t>
            </a:r>
          </a:p>
          <a:p>
            <a:pPr marL="0" indent="0">
              <a:buNone/>
            </a:pPr>
            <a:endParaRPr lang="en-GB" sz="3200" dirty="0"/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1D8ACE15-5658-4812-A399-E09B92A23FA7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32787E9-EAAB-46EB-8F94-184375281115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AE7DF5F-9652-435B-92D8-00F018C52253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39AABFA-2D5E-41AD-9344-40EFB147224C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AD2B3EEB-9D93-4C28-8F18-F8708F52B3AE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14D7937-F737-417F-9038-1596926713F5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A9B4AEA7-6AD3-4070-8A6A-649C56DC5CA3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73157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6A4C9-8BA9-4487-8AF8-F4374F97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How did prior studies deal with spatial scale?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5A5A2C-044A-478F-97C4-F29FFDC3A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GB" sz="3200" dirty="0"/>
              <a:t>Literature search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GB" sz="2800" dirty="0"/>
              <a:t>Ruiter (2017; 17 studies) and Google Scholar search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GB" sz="2800" dirty="0"/>
              <a:t>Quantitative empirical studies using discrete choice framework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GB" sz="2800" dirty="0"/>
              <a:t>Result: 33 crime location choice studies (some use same data)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GB" sz="3200" dirty="0"/>
              <a:t>Code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GB" sz="2800" dirty="0"/>
              <a:t>Label of spatial unit (e.g., </a:t>
            </a:r>
            <a:r>
              <a:rPr lang="en-GB" sz="2800" i="1" dirty="0"/>
              <a:t>street segment</a:t>
            </a:r>
            <a:r>
              <a:rPr lang="en-GB" sz="2800" dirty="0"/>
              <a:t>, </a:t>
            </a:r>
            <a:r>
              <a:rPr lang="en-GB" sz="2800" i="1" dirty="0"/>
              <a:t>neighbourhood</a:t>
            </a:r>
            <a:r>
              <a:rPr lang="en-GB" sz="2800" dirty="0"/>
              <a:t>)</a:t>
            </a:r>
          </a:p>
          <a:p>
            <a:pPr lvl="1">
              <a:buFontTx/>
              <a:buChar char="-"/>
            </a:pPr>
            <a:r>
              <a:rPr lang="en-GB" sz="2800" dirty="0"/>
              <a:t>Average size of spatial unit</a:t>
            </a:r>
          </a:p>
          <a:p>
            <a:pPr lvl="1">
              <a:buFontTx/>
              <a:buChar char="-"/>
            </a:pPr>
            <a:r>
              <a:rPr lang="en-GB" sz="2800" dirty="0"/>
              <a:t>Number of spatial units</a:t>
            </a:r>
          </a:p>
          <a:p>
            <a:pPr lvl="1">
              <a:buFontTx/>
              <a:buChar char="-"/>
            </a:pPr>
            <a:r>
              <a:rPr lang="en-GB" sz="2800" dirty="0"/>
              <a:t>Number of crimes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1D8ACE15-5658-4812-A399-E09B92A23FA7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32787E9-EAAB-46EB-8F94-184375281115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AE7DF5F-9652-435B-92D8-00F018C52253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39AABFA-2D5E-41AD-9344-40EFB147224C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AD2B3EEB-9D93-4C28-8F18-F8708F52B3AE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14D7937-F737-417F-9038-1596926713F5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A9B4AEA7-6AD3-4070-8A6A-649C56DC5CA3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403706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6A4C9-8BA9-4487-8AF8-F4374F97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How have spatial units been labelled?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1D8ACE15-5658-4812-A399-E09B92A23FA7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32787E9-EAAB-46EB-8F94-184375281115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AE7DF5F-9652-435B-92D8-00F018C52253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39AABFA-2D5E-41AD-9344-40EFB147224C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AD2B3EEB-9D93-4C28-8F18-F8708F52B3AE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14D7937-F737-417F-9038-1596926713F5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A9B4AEA7-6AD3-4070-8A6A-649C56DC5CA3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4" name="Tijdelijke aanduiding voor inhoud 13">
            <a:extLst>
              <a:ext uri="{FF2B5EF4-FFF2-40B4-BE49-F238E27FC236}">
                <a16:creationId xmlns:a16="http://schemas.microsoft.com/office/drawing/2014/main" id="{B92DFBB2-CE79-4B8C-8749-9956DED9C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04" y="1524677"/>
            <a:ext cx="8832118" cy="4887252"/>
          </a:xfrm>
        </p:spPr>
      </p:pic>
    </p:spTree>
    <p:extLst>
      <p:ext uri="{BB962C8B-B14F-4D97-AF65-F5344CB8AC3E}">
        <p14:creationId xmlns:p14="http://schemas.microsoft.com/office/powerpoint/2010/main" val="400739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6A4C9-8BA9-4487-8AF8-F4374F97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What were sizes of spatial units*?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1D8ACE15-5658-4812-A399-E09B92A23FA7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732787E9-EAAB-46EB-8F94-184375281115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2AE7DF5F-9652-435B-92D8-00F018C52253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39AABFA-2D5E-41AD-9344-40EFB147224C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AD2B3EEB-9D93-4C28-8F18-F8708F52B3AE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814D7937-F737-417F-9038-1596926713F5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A9B4AEA7-6AD3-4070-8A6A-649C56DC5CA3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4" name="Tijdelijke aanduiding voor inhoud 13">
            <a:extLst>
              <a:ext uri="{FF2B5EF4-FFF2-40B4-BE49-F238E27FC236}">
                <a16:creationId xmlns:a16="http://schemas.microsoft.com/office/drawing/2014/main" id="{6CF7EFDB-F953-47BF-8417-71B00EFA9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62" y="1690688"/>
            <a:ext cx="8092460" cy="4477066"/>
          </a:xfr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693243F9-5EE7-47F9-931B-0921D8022A6A}"/>
              </a:ext>
            </a:extLst>
          </p:cNvPr>
          <p:cNvSpPr txBox="1"/>
          <p:nvPr/>
        </p:nvSpPr>
        <p:spPr>
          <a:xfrm>
            <a:off x="1461051" y="6123543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No size details in 11 of the 33 studies</a:t>
            </a:r>
          </a:p>
        </p:txBody>
      </p:sp>
    </p:spTree>
    <p:extLst>
      <p:ext uri="{BB962C8B-B14F-4D97-AF65-F5344CB8AC3E}">
        <p14:creationId xmlns:p14="http://schemas.microsoft.com/office/powerpoint/2010/main" val="152031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C1FBE-505C-486D-9ED1-F1D96861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MAUP in crime location choice?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FF9F3F-A657-4BA0-8251-941F627A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Potentially yes!</a:t>
            </a:r>
          </a:p>
          <a:p>
            <a:r>
              <a:rPr lang="en-GB" dirty="0"/>
              <a:t>No studies checked for MAUP (all conducted single-scale analysis)</a:t>
            </a:r>
          </a:p>
          <a:p>
            <a:r>
              <a:rPr lang="en-GB" dirty="0"/>
              <a:t>MAUP is a theoretical issue</a:t>
            </a:r>
          </a:p>
        </p:txBody>
      </p:sp>
    </p:spTree>
    <p:extLst>
      <p:ext uri="{BB962C8B-B14F-4D97-AF65-F5344CB8AC3E}">
        <p14:creationId xmlns:p14="http://schemas.microsoft.com/office/powerpoint/2010/main" val="181985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FDF87-88FA-4973-AF37-93837B3C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Theory: main assumption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C75CD4-93DF-4625-932B-0D57104C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593" y="1981740"/>
            <a:ext cx="4503236" cy="107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Offenders choose elemental spatial alternatives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7F0BF2A7-5F12-47D2-97B6-FD568725A7FE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667E1553-6A9F-418F-A19E-35293E8447A7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D71A32D-0257-402A-BE56-D689EB10A683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6D0DC38-AA3E-41EA-B210-271A96BB8852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8801E732-D0C8-47E1-9710-17775F3162CD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1CCED7A3-F520-4463-859E-93217181F414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CB92D23-36B8-4FE5-8ED8-0938AACEBD3C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4F7A0539-0FD0-49B5-BFD6-953B3AD68CAC}"/>
              </a:ext>
            </a:extLst>
          </p:cNvPr>
          <p:cNvGrpSpPr/>
          <p:nvPr/>
        </p:nvGrpSpPr>
        <p:grpSpPr>
          <a:xfrm>
            <a:off x="2104830" y="3506746"/>
            <a:ext cx="3002102" cy="2283239"/>
            <a:chOff x="2104830" y="4198114"/>
            <a:chExt cx="3002102" cy="2283239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6E3A9D9C-FB1C-45E8-BC82-F3C30B833223}"/>
                </a:ext>
              </a:extLst>
            </p:cNvPr>
            <p:cNvSpPr/>
            <p:nvPr/>
          </p:nvSpPr>
          <p:spPr>
            <a:xfrm>
              <a:off x="3101009" y="4212979"/>
              <a:ext cx="288234" cy="28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7F8196A8-29B1-4F89-BCF9-39C8379E9835}"/>
                </a:ext>
              </a:extLst>
            </p:cNvPr>
            <p:cNvSpPr/>
            <p:nvPr/>
          </p:nvSpPr>
          <p:spPr>
            <a:xfrm>
              <a:off x="3101009" y="5333596"/>
              <a:ext cx="288234" cy="288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5A091B1A-36F2-477C-8591-03A2DCE556EC}"/>
                </a:ext>
              </a:extLst>
            </p:cNvPr>
            <p:cNvSpPr/>
            <p:nvPr/>
          </p:nvSpPr>
          <p:spPr>
            <a:xfrm>
              <a:off x="3101009" y="4502426"/>
              <a:ext cx="288234" cy="28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F6A3515-0676-46AE-B78E-0D81E5FDD0BA}"/>
                </a:ext>
              </a:extLst>
            </p:cNvPr>
            <p:cNvSpPr/>
            <p:nvPr/>
          </p:nvSpPr>
          <p:spPr>
            <a:xfrm flipV="1">
              <a:off x="3095646" y="5620359"/>
              <a:ext cx="288000" cy="53174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ECF9A98B-1938-43C5-8887-FCBFE80B657F}"/>
                </a:ext>
              </a:extLst>
            </p:cNvPr>
            <p:cNvSpPr/>
            <p:nvPr/>
          </p:nvSpPr>
          <p:spPr>
            <a:xfrm>
              <a:off x="3095687" y="6160569"/>
              <a:ext cx="288234" cy="28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FBEBC1D2-E262-4D99-9167-F1C378247A50}"/>
                </a:ext>
              </a:extLst>
            </p:cNvPr>
            <p:cNvSpPr/>
            <p:nvPr/>
          </p:nvSpPr>
          <p:spPr>
            <a:xfrm>
              <a:off x="4427629" y="4516416"/>
              <a:ext cx="288234" cy="288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948628E5-4E12-4878-BFEB-B51320B77F42}"/>
                </a:ext>
              </a:extLst>
            </p:cNvPr>
            <p:cNvSpPr/>
            <p:nvPr/>
          </p:nvSpPr>
          <p:spPr>
            <a:xfrm>
              <a:off x="3696218" y="4509052"/>
              <a:ext cx="288234" cy="28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8C0908E-C789-4243-86F9-25718C14E25C}"/>
                </a:ext>
              </a:extLst>
            </p:cNvPr>
            <p:cNvSpPr/>
            <p:nvPr/>
          </p:nvSpPr>
          <p:spPr>
            <a:xfrm>
              <a:off x="4794472" y="4512019"/>
              <a:ext cx="288234" cy="288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D3FCE77-19A4-4985-8888-D975F8B0191D}"/>
                </a:ext>
              </a:extLst>
            </p:cNvPr>
            <p:cNvSpPr/>
            <p:nvPr/>
          </p:nvSpPr>
          <p:spPr>
            <a:xfrm>
              <a:off x="3986259" y="4501582"/>
              <a:ext cx="288234" cy="28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7550D1E-B7D7-4F90-A3DD-47EC715326C7}"/>
                </a:ext>
              </a:extLst>
            </p:cNvPr>
            <p:cNvSpPr/>
            <p:nvPr/>
          </p:nvSpPr>
          <p:spPr>
            <a:xfrm>
              <a:off x="4451855" y="5327776"/>
              <a:ext cx="288234" cy="288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FED30D1-64E7-4111-B61B-2AA0235F25F6}"/>
                </a:ext>
              </a:extLst>
            </p:cNvPr>
            <p:cNvSpPr/>
            <p:nvPr/>
          </p:nvSpPr>
          <p:spPr>
            <a:xfrm>
              <a:off x="3720444" y="5328879"/>
              <a:ext cx="288234" cy="288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99F82017-5C89-4E44-AE0F-EAD1B1E84A58}"/>
                </a:ext>
              </a:extLst>
            </p:cNvPr>
            <p:cNvSpPr/>
            <p:nvPr/>
          </p:nvSpPr>
          <p:spPr>
            <a:xfrm>
              <a:off x="4818698" y="5323379"/>
              <a:ext cx="288234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D72CA8A-B3A1-4ACD-AD0F-A48B574611A6}"/>
                </a:ext>
              </a:extLst>
            </p:cNvPr>
            <p:cNvSpPr/>
            <p:nvPr/>
          </p:nvSpPr>
          <p:spPr>
            <a:xfrm>
              <a:off x="4057773" y="5335244"/>
              <a:ext cx="288234" cy="288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E1228EA0-D789-408B-95E3-5312EE2F1575}"/>
                </a:ext>
              </a:extLst>
            </p:cNvPr>
            <p:cNvSpPr/>
            <p:nvPr/>
          </p:nvSpPr>
          <p:spPr>
            <a:xfrm>
              <a:off x="2104830" y="4198114"/>
              <a:ext cx="288234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3FDD77D7-B657-4959-9759-6CF76C79220A}"/>
                </a:ext>
              </a:extLst>
            </p:cNvPr>
            <p:cNvSpPr/>
            <p:nvPr/>
          </p:nvSpPr>
          <p:spPr>
            <a:xfrm>
              <a:off x="2104830" y="4487561"/>
              <a:ext cx="288234" cy="28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BEC96C40-D578-45C5-9A7A-2ACF246CA620}"/>
                </a:ext>
              </a:extLst>
            </p:cNvPr>
            <p:cNvSpPr/>
            <p:nvPr/>
          </p:nvSpPr>
          <p:spPr>
            <a:xfrm>
              <a:off x="2131713" y="5321932"/>
              <a:ext cx="288234" cy="28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8776C468-AB9D-4CE9-B3B2-4CF503867C17}"/>
                </a:ext>
              </a:extLst>
            </p:cNvPr>
            <p:cNvSpPr/>
            <p:nvPr/>
          </p:nvSpPr>
          <p:spPr>
            <a:xfrm>
              <a:off x="2131713" y="5611379"/>
              <a:ext cx="288234" cy="288000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2609DC2A-D8D8-4744-8DBB-0CA16C2A9BFA}"/>
                </a:ext>
              </a:extLst>
            </p:cNvPr>
            <p:cNvSpPr/>
            <p:nvPr/>
          </p:nvSpPr>
          <p:spPr>
            <a:xfrm>
              <a:off x="2128198" y="5903906"/>
              <a:ext cx="288234" cy="288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09572AA0-B4DB-4269-8706-AD3292F775BC}"/>
                </a:ext>
              </a:extLst>
            </p:cNvPr>
            <p:cNvSpPr/>
            <p:nvPr/>
          </p:nvSpPr>
          <p:spPr>
            <a:xfrm>
              <a:off x="2128198" y="6193353"/>
              <a:ext cx="288234" cy="288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ep 55">
            <a:extLst>
              <a:ext uri="{FF2B5EF4-FFF2-40B4-BE49-F238E27FC236}">
                <a16:creationId xmlns:a16="http://schemas.microsoft.com/office/drawing/2014/main" id="{00D8C446-26DF-4228-BD3B-69C2D6D44A39}"/>
              </a:ext>
            </a:extLst>
          </p:cNvPr>
          <p:cNvGrpSpPr/>
          <p:nvPr/>
        </p:nvGrpSpPr>
        <p:grpSpPr>
          <a:xfrm>
            <a:off x="6867237" y="3256164"/>
            <a:ext cx="3552917" cy="2754351"/>
            <a:chOff x="6867237" y="3947532"/>
            <a:chExt cx="3552917" cy="2754351"/>
          </a:xfrm>
        </p:grpSpPr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226DDA3A-33DB-434F-B0BF-310AB8DA582A}"/>
                </a:ext>
              </a:extLst>
            </p:cNvPr>
            <p:cNvGrpSpPr/>
            <p:nvPr/>
          </p:nvGrpSpPr>
          <p:grpSpPr>
            <a:xfrm>
              <a:off x="7029946" y="4205551"/>
              <a:ext cx="3002102" cy="2283239"/>
              <a:chOff x="2104830" y="4198114"/>
              <a:chExt cx="3002102" cy="2283239"/>
            </a:xfrm>
          </p:grpSpPr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C72019BC-17A5-429A-8113-AC1B98000BF8}"/>
                  </a:ext>
                </a:extLst>
              </p:cNvPr>
              <p:cNvSpPr/>
              <p:nvPr/>
            </p:nvSpPr>
            <p:spPr>
              <a:xfrm>
                <a:off x="3101009" y="4212979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4F2C4283-C4A0-4AAE-91E2-2BF33EDB9DF1}"/>
                  </a:ext>
                </a:extLst>
              </p:cNvPr>
              <p:cNvSpPr/>
              <p:nvPr/>
            </p:nvSpPr>
            <p:spPr>
              <a:xfrm>
                <a:off x="3101009" y="5333596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9EF65C77-7F04-405E-BADD-E6F05AEFBE93}"/>
                  </a:ext>
                </a:extLst>
              </p:cNvPr>
              <p:cNvSpPr/>
              <p:nvPr/>
            </p:nvSpPr>
            <p:spPr>
              <a:xfrm>
                <a:off x="3101009" y="4502426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8F686002-C280-41F9-B3B8-DA998E776821}"/>
                  </a:ext>
                </a:extLst>
              </p:cNvPr>
              <p:cNvSpPr/>
              <p:nvPr/>
            </p:nvSpPr>
            <p:spPr>
              <a:xfrm flipV="1">
                <a:off x="3095646" y="5620359"/>
                <a:ext cx="288000" cy="5317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B0441E68-05A6-4867-B826-96D388D824AD}"/>
                  </a:ext>
                </a:extLst>
              </p:cNvPr>
              <p:cNvSpPr/>
              <p:nvPr/>
            </p:nvSpPr>
            <p:spPr>
              <a:xfrm>
                <a:off x="3095687" y="6160569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5D588F59-C486-4416-9F69-C99A0C91E24B}"/>
                  </a:ext>
                </a:extLst>
              </p:cNvPr>
              <p:cNvSpPr/>
              <p:nvPr/>
            </p:nvSpPr>
            <p:spPr>
              <a:xfrm>
                <a:off x="4427629" y="4516416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8629B74-5939-4DD8-897B-C691AB7F7155}"/>
                  </a:ext>
                </a:extLst>
              </p:cNvPr>
              <p:cNvSpPr/>
              <p:nvPr/>
            </p:nvSpPr>
            <p:spPr>
              <a:xfrm>
                <a:off x="3696218" y="4509052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B2751D68-8F9A-4794-BE38-66BE4185F503}"/>
                  </a:ext>
                </a:extLst>
              </p:cNvPr>
              <p:cNvSpPr/>
              <p:nvPr/>
            </p:nvSpPr>
            <p:spPr>
              <a:xfrm>
                <a:off x="4794472" y="4512019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9137A041-E898-4B2B-964A-47AB38E81EE5}"/>
                  </a:ext>
                </a:extLst>
              </p:cNvPr>
              <p:cNvSpPr/>
              <p:nvPr/>
            </p:nvSpPr>
            <p:spPr>
              <a:xfrm>
                <a:off x="3986259" y="4501582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8E99F3EE-C564-4812-A9F5-AC50A3E5D774}"/>
                  </a:ext>
                </a:extLst>
              </p:cNvPr>
              <p:cNvSpPr/>
              <p:nvPr/>
            </p:nvSpPr>
            <p:spPr>
              <a:xfrm>
                <a:off x="4451855" y="5327776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5F036E15-7705-49C9-85EC-3411DCCFF902}"/>
                  </a:ext>
                </a:extLst>
              </p:cNvPr>
              <p:cNvSpPr/>
              <p:nvPr/>
            </p:nvSpPr>
            <p:spPr>
              <a:xfrm>
                <a:off x="3720444" y="5328879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A2A49996-E236-416A-9997-4C808AD445CD}"/>
                  </a:ext>
                </a:extLst>
              </p:cNvPr>
              <p:cNvSpPr/>
              <p:nvPr/>
            </p:nvSpPr>
            <p:spPr>
              <a:xfrm>
                <a:off x="4818698" y="5323379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4BFCF56E-7716-4967-8A83-7F4511B25FBF}"/>
                  </a:ext>
                </a:extLst>
              </p:cNvPr>
              <p:cNvSpPr/>
              <p:nvPr/>
            </p:nvSpPr>
            <p:spPr>
              <a:xfrm>
                <a:off x="4057773" y="5335244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B62F19AB-45A6-4E40-A8C7-25E03A59B296}"/>
                  </a:ext>
                </a:extLst>
              </p:cNvPr>
              <p:cNvSpPr/>
              <p:nvPr/>
            </p:nvSpPr>
            <p:spPr>
              <a:xfrm>
                <a:off x="2104830" y="4198114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02AB9768-7F8C-4869-B5C9-3B30CBABDEE6}"/>
                  </a:ext>
                </a:extLst>
              </p:cNvPr>
              <p:cNvSpPr/>
              <p:nvPr/>
            </p:nvSpPr>
            <p:spPr>
              <a:xfrm>
                <a:off x="2104830" y="4487561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hthoek 48">
                <a:extLst>
                  <a:ext uri="{FF2B5EF4-FFF2-40B4-BE49-F238E27FC236}">
                    <a16:creationId xmlns:a16="http://schemas.microsoft.com/office/drawing/2014/main" id="{34200497-A166-4442-92C2-C5E5B1261764}"/>
                  </a:ext>
                </a:extLst>
              </p:cNvPr>
              <p:cNvSpPr/>
              <p:nvPr/>
            </p:nvSpPr>
            <p:spPr>
              <a:xfrm>
                <a:off x="2131713" y="5321932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E45395C1-448C-47BB-B094-6D3E1E42C439}"/>
                  </a:ext>
                </a:extLst>
              </p:cNvPr>
              <p:cNvSpPr/>
              <p:nvPr/>
            </p:nvSpPr>
            <p:spPr>
              <a:xfrm>
                <a:off x="2131713" y="5611379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F2063E8B-91B6-46E2-9897-9F6200FBBEDB}"/>
                  </a:ext>
                </a:extLst>
              </p:cNvPr>
              <p:cNvSpPr/>
              <p:nvPr/>
            </p:nvSpPr>
            <p:spPr>
              <a:xfrm>
                <a:off x="2128198" y="5903906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hthoek 51">
                <a:extLst>
                  <a:ext uri="{FF2B5EF4-FFF2-40B4-BE49-F238E27FC236}">
                    <a16:creationId xmlns:a16="http://schemas.microsoft.com/office/drawing/2014/main" id="{76DDDFD9-EB29-4A1C-8C34-19D07D7309F8}"/>
                  </a:ext>
                </a:extLst>
              </p:cNvPr>
              <p:cNvSpPr/>
              <p:nvPr/>
            </p:nvSpPr>
            <p:spPr>
              <a:xfrm>
                <a:off x="2128198" y="6193353"/>
                <a:ext cx="288234" cy="28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" name="Rechthoek: afgeronde hoeken 52">
              <a:extLst>
                <a:ext uri="{FF2B5EF4-FFF2-40B4-BE49-F238E27FC236}">
                  <a16:creationId xmlns:a16="http://schemas.microsoft.com/office/drawing/2014/main" id="{E251E027-29A6-4E2E-B0FB-259E579DF416}"/>
                </a:ext>
              </a:extLst>
            </p:cNvPr>
            <p:cNvSpPr/>
            <p:nvPr/>
          </p:nvSpPr>
          <p:spPr>
            <a:xfrm>
              <a:off x="6867237" y="3947532"/>
              <a:ext cx="1551934" cy="275435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hthoek: afgeronde hoeken 53">
              <a:extLst>
                <a:ext uri="{FF2B5EF4-FFF2-40B4-BE49-F238E27FC236}">
                  <a16:creationId xmlns:a16="http://schemas.microsoft.com/office/drawing/2014/main" id="{B5D1A8A2-B054-4720-9B2C-A31DD9C13620}"/>
                </a:ext>
              </a:extLst>
            </p:cNvPr>
            <p:cNvSpPr/>
            <p:nvPr/>
          </p:nvSpPr>
          <p:spPr>
            <a:xfrm>
              <a:off x="8471705" y="4315522"/>
              <a:ext cx="1948449" cy="15838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Tijdelijke aanduiding voor inhoud 2">
            <a:extLst>
              <a:ext uri="{FF2B5EF4-FFF2-40B4-BE49-F238E27FC236}">
                <a16:creationId xmlns:a16="http://schemas.microsoft.com/office/drawing/2014/main" id="{9AC80373-FA07-4FE8-A48C-9D11BF09A100}"/>
              </a:ext>
            </a:extLst>
          </p:cNvPr>
          <p:cNvSpPr txBox="1">
            <a:spLocks/>
          </p:cNvSpPr>
          <p:nvPr/>
        </p:nvSpPr>
        <p:spPr>
          <a:xfrm>
            <a:off x="6700010" y="1989177"/>
            <a:ext cx="3956272" cy="107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aggregate spatial alternatives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7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FDF87-88FA-4973-AF37-93837B3C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163"/>
          </a:xfrm>
        </p:spPr>
        <p:txBody>
          <a:bodyPr/>
          <a:lstStyle/>
          <a:p>
            <a:pPr algn="ctr"/>
            <a:r>
              <a:rPr lang="en-GB" dirty="0"/>
              <a:t>Wards and four alternative grid sizes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7F0BF2A7-5F12-47D2-97B6-FD568725A7FE}"/>
              </a:ext>
            </a:extLst>
          </p:cNvPr>
          <p:cNvGrpSpPr/>
          <p:nvPr/>
        </p:nvGrpSpPr>
        <p:grpSpPr>
          <a:xfrm>
            <a:off x="273115" y="446071"/>
            <a:ext cx="361885" cy="5965858"/>
            <a:chOff x="603315" y="612742"/>
            <a:chExt cx="395926" cy="438209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667E1553-6A9F-418F-A19E-35293E8447A7}"/>
                </a:ext>
              </a:extLst>
            </p:cNvPr>
            <p:cNvSpPr/>
            <p:nvPr/>
          </p:nvSpPr>
          <p:spPr>
            <a:xfrm>
              <a:off x="603315" y="61274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D71A32D-0257-402A-BE56-D689EB10A683}"/>
                </a:ext>
              </a:extLst>
            </p:cNvPr>
            <p:cNvSpPr/>
            <p:nvPr/>
          </p:nvSpPr>
          <p:spPr>
            <a:xfrm>
              <a:off x="801278" y="61274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86D0DC38-AA3E-41EA-B210-271A96BB8852}"/>
                </a:ext>
              </a:extLst>
            </p:cNvPr>
            <p:cNvSpPr/>
            <p:nvPr/>
          </p:nvSpPr>
          <p:spPr>
            <a:xfrm>
              <a:off x="801278" y="1706252"/>
              <a:ext cx="197963" cy="10935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8801E732-D0C8-47E1-9710-17775F3162CD}"/>
                </a:ext>
              </a:extLst>
            </p:cNvPr>
            <p:cNvSpPr/>
            <p:nvPr/>
          </p:nvSpPr>
          <p:spPr>
            <a:xfrm>
              <a:off x="603315" y="1706252"/>
              <a:ext cx="197963" cy="10935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1CCED7A3-F520-4463-859E-93217181F414}"/>
                </a:ext>
              </a:extLst>
            </p:cNvPr>
            <p:cNvSpPr/>
            <p:nvPr/>
          </p:nvSpPr>
          <p:spPr>
            <a:xfrm>
              <a:off x="603315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FCB92D23-36B8-4FE5-8ED8-0938AACEBD3C}"/>
                </a:ext>
              </a:extLst>
            </p:cNvPr>
            <p:cNvSpPr/>
            <p:nvPr/>
          </p:nvSpPr>
          <p:spPr>
            <a:xfrm>
              <a:off x="801277" y="2807812"/>
              <a:ext cx="197963" cy="2187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1" name="Tekstvak 30">
            <a:extLst>
              <a:ext uri="{FF2B5EF4-FFF2-40B4-BE49-F238E27FC236}">
                <a16:creationId xmlns:a16="http://schemas.microsoft.com/office/drawing/2014/main" id="{4FF4649A-5C94-45E5-89DA-4FF8F103930C}"/>
              </a:ext>
            </a:extLst>
          </p:cNvPr>
          <p:cNvSpPr txBox="1"/>
          <p:nvPr/>
        </p:nvSpPr>
        <p:spPr>
          <a:xfrm>
            <a:off x="3183195" y="1476482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1500m × 1500m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CF68DFC6-A3B9-4CD0-BBCA-3C5EBD6F1DB6}"/>
              </a:ext>
            </a:extLst>
          </p:cNvPr>
          <p:cNvSpPr txBox="1"/>
          <p:nvPr/>
        </p:nvSpPr>
        <p:spPr>
          <a:xfrm>
            <a:off x="5211519" y="1491252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1000m × 1000m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E7836B7A-30A8-474D-8C24-E28E66BDCB6F}"/>
              </a:ext>
            </a:extLst>
          </p:cNvPr>
          <p:cNvSpPr txBox="1"/>
          <p:nvPr/>
        </p:nvSpPr>
        <p:spPr>
          <a:xfrm>
            <a:off x="7366305" y="1476482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500m × 500m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D36B951F-F1BC-44E2-A554-B21AD9FA5B54}"/>
              </a:ext>
            </a:extLst>
          </p:cNvPr>
          <p:cNvSpPr txBox="1"/>
          <p:nvPr/>
        </p:nvSpPr>
        <p:spPr>
          <a:xfrm>
            <a:off x="9426233" y="1491252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200m × 200m</a:t>
            </a:r>
          </a:p>
        </p:txBody>
      </p: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B8B6A83E-E524-4CAD-92FA-D826B6B61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78" y="1806460"/>
            <a:ext cx="2157988" cy="4319025"/>
          </a:xfrm>
          <a:prstGeom prst="rect">
            <a:avLst/>
          </a:prstGeom>
        </p:spPr>
      </p:pic>
      <p:pic>
        <p:nvPicPr>
          <p:cNvPr id="40" name="Afbeelding 39">
            <a:extLst>
              <a:ext uri="{FF2B5EF4-FFF2-40B4-BE49-F238E27FC236}">
                <a16:creationId xmlns:a16="http://schemas.microsoft.com/office/drawing/2014/main" id="{B70F7B59-D866-4148-9F1B-4DF589231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120" y="1821230"/>
            <a:ext cx="2157988" cy="4319025"/>
          </a:xfrm>
          <a:prstGeom prst="rect">
            <a:avLst/>
          </a:prstGeom>
        </p:spPr>
      </p:pic>
      <p:pic>
        <p:nvPicPr>
          <p:cNvPr id="42" name="Afbeelding 41">
            <a:extLst>
              <a:ext uri="{FF2B5EF4-FFF2-40B4-BE49-F238E27FC236}">
                <a16:creationId xmlns:a16="http://schemas.microsoft.com/office/drawing/2014/main" id="{C77FB67F-BCA4-41C9-B1DD-FDC4BF3CB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29" y="1821230"/>
            <a:ext cx="2157988" cy="4319025"/>
          </a:xfrm>
          <a:prstGeom prst="rect">
            <a:avLst/>
          </a:prstGeom>
        </p:spPr>
      </p:pic>
      <p:pic>
        <p:nvPicPr>
          <p:cNvPr id="44" name="Afbeelding 43">
            <a:extLst>
              <a:ext uri="{FF2B5EF4-FFF2-40B4-BE49-F238E27FC236}">
                <a16:creationId xmlns:a16="http://schemas.microsoft.com/office/drawing/2014/main" id="{D9E6492C-BEE9-4551-9ECD-A18555788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8" y="1821230"/>
            <a:ext cx="2157988" cy="431902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F337AFE-6057-42B0-9717-8BA64E492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37" y="1813845"/>
            <a:ext cx="2157988" cy="4319025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C53A7EBD-27B9-4454-BCD5-419ABB4F4F9B}"/>
              </a:ext>
            </a:extLst>
          </p:cNvPr>
          <p:cNvSpPr txBox="1"/>
          <p:nvPr/>
        </p:nvSpPr>
        <p:spPr>
          <a:xfrm>
            <a:off x="1131190" y="1464190"/>
            <a:ext cx="21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Chennai wards</a:t>
            </a:r>
          </a:p>
        </p:txBody>
      </p:sp>
      <p:sp>
        <p:nvSpPr>
          <p:cNvPr id="12" name="Gedachtewolkje: wolk 11">
            <a:extLst>
              <a:ext uri="{FF2B5EF4-FFF2-40B4-BE49-F238E27FC236}">
                <a16:creationId xmlns:a16="http://schemas.microsoft.com/office/drawing/2014/main" id="{BBB58A7D-3748-4AB3-89B7-3C9436620456}"/>
              </a:ext>
            </a:extLst>
          </p:cNvPr>
          <p:cNvSpPr/>
          <p:nvPr/>
        </p:nvSpPr>
        <p:spPr>
          <a:xfrm>
            <a:off x="900794" y="5852160"/>
            <a:ext cx="2888886" cy="853440"/>
          </a:xfrm>
          <a:prstGeom prst="cloudCallout">
            <a:avLst>
              <a:gd name="adj1" fmla="val -16533"/>
              <a:gd name="adj2" fmla="val -10833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Ward geometry</a:t>
            </a:r>
          </a:p>
        </p:txBody>
      </p:sp>
    </p:spTree>
    <p:extLst>
      <p:ext uri="{BB962C8B-B14F-4D97-AF65-F5344CB8AC3E}">
        <p14:creationId xmlns:p14="http://schemas.microsoft.com/office/powerpoint/2010/main" val="35318619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Kantoorthema</vt:lpstr>
      <vt:lpstr>Spatial scale in crime location choice research</vt:lpstr>
      <vt:lpstr>PowerPoint Presentation</vt:lpstr>
      <vt:lpstr>What is crime location choice?</vt:lpstr>
      <vt:lpstr>How did prior studies deal with spatial scale?</vt:lpstr>
      <vt:lpstr>How have spatial units been labelled?</vt:lpstr>
      <vt:lpstr>What were sizes of spatial units*?</vt:lpstr>
      <vt:lpstr>MAUP in crime location choice?</vt:lpstr>
      <vt:lpstr>Theory: main assumption</vt:lpstr>
      <vt:lpstr>Wards and four alternative grid sizes</vt:lpstr>
      <vt:lpstr>Wards and four alternative grid sizes</vt:lpstr>
      <vt:lpstr>Distances between all grid cells</vt:lpstr>
      <vt:lpstr>Model 1: Only distance to offender home</vt:lpstr>
      <vt:lpstr>Model 2:Distance, population and prior crimes</vt:lpstr>
      <vt:lpstr>Model 3: Distance, population, prior crimes and crime attractors</vt:lpstr>
      <vt:lpstr>Conclusions and future work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scale in crime location choice research</dc:title>
  <dc:creator>wb144</dc:creator>
  <cp:lastModifiedBy>Kuralarasan Kumar</cp:lastModifiedBy>
  <cp:revision>34</cp:revision>
  <dcterms:created xsi:type="dcterms:W3CDTF">2022-06-17T17:53:08Z</dcterms:created>
  <dcterms:modified xsi:type="dcterms:W3CDTF">2022-09-13T09:43:50Z</dcterms:modified>
</cp:coreProperties>
</file>