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7" r:id="rId4"/>
    <p:sldId id="266" r:id="rId5"/>
    <p:sldId id="268" r:id="rId6"/>
    <p:sldId id="269" r:id="rId7"/>
    <p:sldId id="274" r:id="rId8"/>
    <p:sldId id="275" r:id="rId9"/>
    <p:sldId id="271" r:id="rId10"/>
    <p:sldId id="276" r:id="rId11"/>
    <p:sldId id="277" r:id="rId12"/>
    <p:sldId id="278" r:id="rId13"/>
    <p:sldId id="279" r:id="rId14"/>
    <p:sldId id="280" r:id="rId15"/>
    <p:sldId id="281" r:id="rId16"/>
    <p:sldId id="273" r:id="rId17"/>
    <p:sldId id="282" r:id="rId18"/>
  </p:sldIdLst>
  <p:sldSz cx="17338675" cy="9753600"/>
  <p:notesSz cx="6797675" cy="9926638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7733"/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00D891-ABFF-43A6-AA55-98DA32082F9E}" v="29" dt="2022-09-19T08:24:58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242" autoAdjust="0"/>
  </p:normalViewPr>
  <p:slideViewPr>
    <p:cSldViewPr snapToGrid="0" showGuides="1">
      <p:cViewPr varScale="1">
        <p:scale>
          <a:sx n="57" d="100"/>
          <a:sy n="57" d="100"/>
        </p:scale>
        <p:origin x="672" y="62"/>
      </p:cViewPr>
      <p:guideLst>
        <p:guide orient="horz" pos="3072"/>
        <p:guide pos="54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ralarasan Kumar" userId="e84b6222-d1bb-4c80-975a-5f88ee3ce3e4" providerId="ADAL" clId="{3E00D891-ABFF-43A6-AA55-98DA32082F9E}"/>
    <pc:docChg chg="undo custSel addSld modSld sldOrd modNotesMaster">
      <pc:chgData name="Kuralarasan Kumar" userId="e84b6222-d1bb-4c80-975a-5f88ee3ce3e4" providerId="ADAL" clId="{3E00D891-ABFF-43A6-AA55-98DA32082F9E}" dt="2022-09-19T10:46:24.351" v="238" actId="1076"/>
      <pc:docMkLst>
        <pc:docMk/>
      </pc:docMkLst>
      <pc:sldChg chg="delSp modSp mod">
        <pc:chgData name="Kuralarasan Kumar" userId="e84b6222-d1bb-4c80-975a-5f88ee3ce3e4" providerId="ADAL" clId="{3E00D891-ABFF-43A6-AA55-98DA32082F9E}" dt="2022-09-19T08:24:58.396" v="209" actId="113"/>
        <pc:sldMkLst>
          <pc:docMk/>
          <pc:sldMk cId="3084856208" sldId="257"/>
        </pc:sldMkLst>
        <pc:spChg chg="del">
          <ac:chgData name="Kuralarasan Kumar" userId="e84b6222-d1bb-4c80-975a-5f88ee3ce3e4" providerId="ADAL" clId="{3E00D891-ABFF-43A6-AA55-98DA32082F9E}" dt="2022-09-14T12:35:04.095" v="171" actId="478"/>
          <ac:spMkLst>
            <pc:docMk/>
            <pc:sldMk cId="3084856208" sldId="257"/>
            <ac:spMk id="7" creationId="{00000000-0000-0000-0000-000000000000}"/>
          </ac:spMkLst>
        </pc:spChg>
        <pc:spChg chg="mod">
          <ac:chgData name="Kuralarasan Kumar" userId="e84b6222-d1bb-4c80-975a-5f88ee3ce3e4" providerId="ADAL" clId="{3E00D891-ABFF-43A6-AA55-98DA32082F9E}" dt="2022-09-14T12:35:08.537" v="172" actId="2711"/>
          <ac:spMkLst>
            <pc:docMk/>
            <pc:sldMk cId="3084856208" sldId="257"/>
            <ac:spMk id="8" creationId="{00000000-0000-0000-0000-000000000000}"/>
          </ac:spMkLst>
        </pc:spChg>
        <pc:spChg chg="mod">
          <ac:chgData name="Kuralarasan Kumar" userId="e84b6222-d1bb-4c80-975a-5f88ee3ce3e4" providerId="ADAL" clId="{3E00D891-ABFF-43A6-AA55-98DA32082F9E}" dt="2022-09-19T08:24:44.715" v="202" actId="113"/>
          <ac:spMkLst>
            <pc:docMk/>
            <pc:sldMk cId="3084856208" sldId="257"/>
            <ac:spMk id="11" creationId="{44D4B491-CCEA-7C31-61F9-24FE46D51E3F}"/>
          </ac:spMkLst>
        </pc:spChg>
        <pc:spChg chg="mod">
          <ac:chgData name="Kuralarasan Kumar" userId="e84b6222-d1bb-4c80-975a-5f88ee3ce3e4" providerId="ADAL" clId="{3E00D891-ABFF-43A6-AA55-98DA32082F9E}" dt="2022-09-14T12:35:08.537" v="172" actId="2711"/>
          <ac:spMkLst>
            <pc:docMk/>
            <pc:sldMk cId="3084856208" sldId="257"/>
            <ac:spMk id="13" creationId="{DA2AF00F-BF10-E69C-A8ED-44C940E690AA}"/>
          </ac:spMkLst>
        </pc:spChg>
        <pc:spChg chg="mod">
          <ac:chgData name="Kuralarasan Kumar" userId="e84b6222-d1bb-4c80-975a-5f88ee3ce3e4" providerId="ADAL" clId="{3E00D891-ABFF-43A6-AA55-98DA32082F9E}" dt="2022-09-14T12:35:08.537" v="172" actId="2711"/>
          <ac:spMkLst>
            <pc:docMk/>
            <pc:sldMk cId="3084856208" sldId="257"/>
            <ac:spMk id="14" creationId="{56C8D4F7-35F3-B96D-B9ED-121C13FDB6CC}"/>
          </ac:spMkLst>
        </pc:spChg>
        <pc:spChg chg="mod">
          <ac:chgData name="Kuralarasan Kumar" userId="e84b6222-d1bb-4c80-975a-5f88ee3ce3e4" providerId="ADAL" clId="{3E00D891-ABFF-43A6-AA55-98DA32082F9E}" dt="2022-09-14T12:35:08.537" v="172" actId="2711"/>
          <ac:spMkLst>
            <pc:docMk/>
            <pc:sldMk cId="3084856208" sldId="257"/>
            <ac:spMk id="15" creationId="{E38C392B-8413-7AD7-9715-FA623E3F92D0}"/>
          </ac:spMkLst>
        </pc:spChg>
        <pc:spChg chg="mod">
          <ac:chgData name="Kuralarasan Kumar" userId="e84b6222-d1bb-4c80-975a-5f88ee3ce3e4" providerId="ADAL" clId="{3E00D891-ABFF-43A6-AA55-98DA32082F9E}" dt="2022-09-14T12:35:08.537" v="172" actId="2711"/>
          <ac:spMkLst>
            <pc:docMk/>
            <pc:sldMk cId="3084856208" sldId="257"/>
            <ac:spMk id="16" creationId="{7409D96F-443B-23DB-1B19-04FFABF7CE4A}"/>
          </ac:spMkLst>
        </pc:spChg>
        <pc:spChg chg="mod">
          <ac:chgData name="Kuralarasan Kumar" userId="e84b6222-d1bb-4c80-975a-5f88ee3ce3e4" providerId="ADAL" clId="{3E00D891-ABFF-43A6-AA55-98DA32082F9E}" dt="2022-09-14T12:35:08.537" v="172" actId="2711"/>
          <ac:spMkLst>
            <pc:docMk/>
            <pc:sldMk cId="3084856208" sldId="257"/>
            <ac:spMk id="17" creationId="{4C2C0453-D98E-FEE7-57E4-5F5366D2BE25}"/>
          </ac:spMkLst>
        </pc:spChg>
        <pc:spChg chg="mod">
          <ac:chgData name="Kuralarasan Kumar" userId="e84b6222-d1bb-4c80-975a-5f88ee3ce3e4" providerId="ADAL" clId="{3E00D891-ABFF-43A6-AA55-98DA32082F9E}" dt="2022-09-14T12:35:08.537" v="172" actId="2711"/>
          <ac:spMkLst>
            <pc:docMk/>
            <pc:sldMk cId="3084856208" sldId="257"/>
            <ac:spMk id="18" creationId="{5EEA05A4-243C-5E56-B84C-E90774ABDB02}"/>
          </ac:spMkLst>
        </pc:spChg>
        <pc:spChg chg="mod">
          <ac:chgData name="Kuralarasan Kumar" userId="e84b6222-d1bb-4c80-975a-5f88ee3ce3e4" providerId="ADAL" clId="{3E00D891-ABFF-43A6-AA55-98DA32082F9E}" dt="2022-09-14T12:35:08.537" v="172" actId="2711"/>
          <ac:spMkLst>
            <pc:docMk/>
            <pc:sldMk cId="3084856208" sldId="257"/>
            <ac:spMk id="19" creationId="{23FE49FC-EA67-97EE-400B-0F99D70B7573}"/>
          </ac:spMkLst>
        </pc:spChg>
        <pc:grpChg chg="mod">
          <ac:chgData name="Kuralarasan Kumar" userId="e84b6222-d1bb-4c80-975a-5f88ee3ce3e4" providerId="ADAL" clId="{3E00D891-ABFF-43A6-AA55-98DA32082F9E}" dt="2022-09-14T12:35:43.181" v="177" actId="14100"/>
          <ac:grpSpMkLst>
            <pc:docMk/>
            <pc:sldMk cId="3084856208" sldId="257"/>
            <ac:grpSpMk id="2" creationId="{6F20CD4C-2476-9E0A-7D79-EC4F73692097}"/>
          </ac:grpSpMkLst>
        </pc:grpChg>
        <pc:graphicFrameChg chg="mod modGraphic">
          <ac:chgData name="Kuralarasan Kumar" userId="e84b6222-d1bb-4c80-975a-5f88ee3ce3e4" providerId="ADAL" clId="{3E00D891-ABFF-43A6-AA55-98DA32082F9E}" dt="2022-09-19T08:24:58.396" v="209" actId="113"/>
          <ac:graphicFrameMkLst>
            <pc:docMk/>
            <pc:sldMk cId="3084856208" sldId="257"/>
            <ac:graphicFrameMk id="4" creationId="{6C0F94D1-CDD9-7D7C-FF09-7BB56414DD91}"/>
          </ac:graphicFrameMkLst>
        </pc:graphicFrameChg>
      </pc:sldChg>
      <pc:sldChg chg="modSp mod">
        <pc:chgData name="Kuralarasan Kumar" userId="e84b6222-d1bb-4c80-975a-5f88ee3ce3e4" providerId="ADAL" clId="{3E00D891-ABFF-43A6-AA55-98DA32082F9E}" dt="2022-09-19T10:44:52.456" v="221" actId="20577"/>
        <pc:sldMkLst>
          <pc:docMk/>
          <pc:sldMk cId="4258698277" sldId="266"/>
        </pc:sldMkLst>
        <pc:spChg chg="mod">
          <ac:chgData name="Kuralarasan Kumar" userId="e84b6222-d1bb-4c80-975a-5f88ee3ce3e4" providerId="ADAL" clId="{3E00D891-ABFF-43A6-AA55-98DA32082F9E}" dt="2022-09-19T10:44:52.456" v="221" actId="20577"/>
          <ac:spMkLst>
            <pc:docMk/>
            <pc:sldMk cId="4258698277" sldId="266"/>
            <ac:spMk id="3" creationId="{00000000-0000-0000-0000-000000000000}"/>
          </ac:spMkLst>
        </pc:spChg>
      </pc:sldChg>
      <pc:sldChg chg="modSp mod">
        <pc:chgData name="Kuralarasan Kumar" userId="e84b6222-d1bb-4c80-975a-5f88ee3ce3e4" providerId="ADAL" clId="{3E00D891-ABFF-43A6-AA55-98DA32082F9E}" dt="2022-09-14T12:36:58.610" v="189" actId="27636"/>
        <pc:sldMkLst>
          <pc:docMk/>
          <pc:sldMk cId="3724571050" sldId="267"/>
        </pc:sldMkLst>
        <pc:spChg chg="mod">
          <ac:chgData name="Kuralarasan Kumar" userId="e84b6222-d1bb-4c80-975a-5f88ee3ce3e4" providerId="ADAL" clId="{3E00D891-ABFF-43A6-AA55-98DA32082F9E}" dt="2022-09-14T12:36:58.610" v="189" actId="27636"/>
          <ac:spMkLst>
            <pc:docMk/>
            <pc:sldMk cId="3724571050" sldId="267"/>
            <ac:spMk id="3" creationId="{00000000-0000-0000-0000-000000000000}"/>
          </ac:spMkLst>
        </pc:spChg>
      </pc:sldChg>
      <pc:sldChg chg="modSp mod">
        <pc:chgData name="Kuralarasan Kumar" userId="e84b6222-d1bb-4c80-975a-5f88ee3ce3e4" providerId="ADAL" clId="{3E00D891-ABFF-43A6-AA55-98DA32082F9E}" dt="2022-09-13T09:43:24.636" v="54" actId="2711"/>
        <pc:sldMkLst>
          <pc:docMk/>
          <pc:sldMk cId="1432764655" sldId="271"/>
        </pc:sldMkLst>
        <pc:spChg chg="mod">
          <ac:chgData name="Kuralarasan Kumar" userId="e84b6222-d1bb-4c80-975a-5f88ee3ce3e4" providerId="ADAL" clId="{3E00D891-ABFF-43A6-AA55-98DA32082F9E}" dt="2022-09-13T09:43:24.636" v="54" actId="2711"/>
          <ac:spMkLst>
            <pc:docMk/>
            <pc:sldMk cId="1432764655" sldId="271"/>
            <ac:spMk id="8" creationId="{00000000-0000-0000-0000-000000000000}"/>
          </ac:spMkLst>
        </pc:spChg>
        <pc:spChg chg="mod">
          <ac:chgData name="Kuralarasan Kumar" userId="e84b6222-d1bb-4c80-975a-5f88ee3ce3e4" providerId="ADAL" clId="{3E00D891-ABFF-43A6-AA55-98DA32082F9E}" dt="2022-09-13T09:43:24.636" v="54" actId="2711"/>
          <ac:spMkLst>
            <pc:docMk/>
            <pc:sldMk cId="1432764655" sldId="271"/>
            <ac:spMk id="13" creationId="{C62C140E-FA77-E27C-0833-1541C35DF3D8}"/>
          </ac:spMkLst>
        </pc:spChg>
        <pc:spChg chg="mod">
          <ac:chgData name="Kuralarasan Kumar" userId="e84b6222-d1bb-4c80-975a-5f88ee3ce3e4" providerId="ADAL" clId="{3E00D891-ABFF-43A6-AA55-98DA32082F9E}" dt="2022-09-13T09:43:24.636" v="54" actId="2711"/>
          <ac:spMkLst>
            <pc:docMk/>
            <pc:sldMk cId="1432764655" sldId="271"/>
            <ac:spMk id="14" creationId="{7DCA72A2-6C86-929A-C0D3-8F281AA7E669}"/>
          </ac:spMkLst>
        </pc:spChg>
        <pc:spChg chg="mod">
          <ac:chgData name="Kuralarasan Kumar" userId="e84b6222-d1bb-4c80-975a-5f88ee3ce3e4" providerId="ADAL" clId="{3E00D891-ABFF-43A6-AA55-98DA32082F9E}" dt="2022-09-13T09:43:24.636" v="54" actId="2711"/>
          <ac:spMkLst>
            <pc:docMk/>
            <pc:sldMk cId="1432764655" sldId="271"/>
            <ac:spMk id="15" creationId="{57140BAD-4DE9-3749-1EF2-572F2A392877}"/>
          </ac:spMkLst>
        </pc:spChg>
        <pc:spChg chg="mod">
          <ac:chgData name="Kuralarasan Kumar" userId="e84b6222-d1bb-4c80-975a-5f88ee3ce3e4" providerId="ADAL" clId="{3E00D891-ABFF-43A6-AA55-98DA32082F9E}" dt="2022-09-13T09:43:24.636" v="54" actId="2711"/>
          <ac:spMkLst>
            <pc:docMk/>
            <pc:sldMk cId="1432764655" sldId="271"/>
            <ac:spMk id="16" creationId="{DB1DCF05-46C5-6385-96A7-69C1BFC3CF9B}"/>
          </ac:spMkLst>
        </pc:spChg>
        <pc:spChg chg="mod">
          <ac:chgData name="Kuralarasan Kumar" userId="e84b6222-d1bb-4c80-975a-5f88ee3ce3e4" providerId="ADAL" clId="{3E00D891-ABFF-43A6-AA55-98DA32082F9E}" dt="2022-09-13T09:43:24.636" v="54" actId="2711"/>
          <ac:spMkLst>
            <pc:docMk/>
            <pc:sldMk cId="1432764655" sldId="271"/>
            <ac:spMk id="22" creationId="{6260D8DC-7A2D-BBFD-A4AC-5B2FEFC14F96}"/>
          </ac:spMkLst>
        </pc:spChg>
        <pc:spChg chg="mod">
          <ac:chgData name="Kuralarasan Kumar" userId="e84b6222-d1bb-4c80-975a-5f88ee3ce3e4" providerId="ADAL" clId="{3E00D891-ABFF-43A6-AA55-98DA32082F9E}" dt="2022-09-13T09:43:24.636" v="54" actId="2711"/>
          <ac:spMkLst>
            <pc:docMk/>
            <pc:sldMk cId="1432764655" sldId="271"/>
            <ac:spMk id="23" creationId="{7A139C3C-A541-B8E0-0297-151BD7EB245A}"/>
          </ac:spMkLst>
        </pc:spChg>
        <pc:spChg chg="mod">
          <ac:chgData name="Kuralarasan Kumar" userId="e84b6222-d1bb-4c80-975a-5f88ee3ce3e4" providerId="ADAL" clId="{3E00D891-ABFF-43A6-AA55-98DA32082F9E}" dt="2022-09-13T09:43:24.636" v="54" actId="2711"/>
          <ac:spMkLst>
            <pc:docMk/>
            <pc:sldMk cId="1432764655" sldId="271"/>
            <ac:spMk id="24" creationId="{C8D8103B-215E-69C9-DFFF-6DB37236A552}"/>
          </ac:spMkLst>
        </pc:spChg>
      </pc:sldChg>
      <pc:sldChg chg="delSp modSp mod">
        <pc:chgData name="Kuralarasan Kumar" userId="e84b6222-d1bb-4c80-975a-5f88ee3ce3e4" providerId="ADAL" clId="{3E00D891-ABFF-43A6-AA55-98DA32082F9E}" dt="2022-09-13T09:55:43.544" v="125" actId="403"/>
        <pc:sldMkLst>
          <pc:docMk/>
          <pc:sldMk cId="2549340600" sldId="273"/>
        </pc:sldMkLst>
        <pc:spChg chg="del mod">
          <ac:chgData name="Kuralarasan Kumar" userId="e84b6222-d1bb-4c80-975a-5f88ee3ce3e4" providerId="ADAL" clId="{3E00D891-ABFF-43A6-AA55-98DA32082F9E}" dt="2022-09-13T09:55:25.382" v="105" actId="478"/>
          <ac:spMkLst>
            <pc:docMk/>
            <pc:sldMk cId="2549340600" sldId="273"/>
            <ac:spMk id="3" creationId="{00000000-0000-0000-0000-000000000000}"/>
          </ac:spMkLst>
        </pc:spChg>
        <pc:spChg chg="mod">
          <ac:chgData name="Kuralarasan Kumar" userId="e84b6222-d1bb-4c80-975a-5f88ee3ce3e4" providerId="ADAL" clId="{3E00D891-ABFF-43A6-AA55-98DA32082F9E}" dt="2022-09-13T09:55:43.544" v="125" actId="403"/>
          <ac:spMkLst>
            <pc:docMk/>
            <pc:sldMk cId="2549340600" sldId="273"/>
            <ac:spMk id="7" creationId="{00000000-0000-0000-0000-000000000000}"/>
          </ac:spMkLst>
        </pc:spChg>
      </pc:sldChg>
      <pc:sldChg chg="modSp mod">
        <pc:chgData name="Kuralarasan Kumar" userId="e84b6222-d1bb-4c80-975a-5f88ee3ce3e4" providerId="ADAL" clId="{3E00D891-ABFF-43A6-AA55-98DA32082F9E}" dt="2022-09-14T13:28:00.023" v="196" actId="20577"/>
        <pc:sldMkLst>
          <pc:docMk/>
          <pc:sldMk cId="724246276" sldId="274"/>
        </pc:sldMkLst>
        <pc:spChg chg="mod">
          <ac:chgData name="Kuralarasan Kumar" userId="e84b6222-d1bb-4c80-975a-5f88ee3ce3e4" providerId="ADAL" clId="{3E00D891-ABFF-43A6-AA55-98DA32082F9E}" dt="2022-09-14T13:28:00.023" v="196" actId="20577"/>
          <ac:spMkLst>
            <pc:docMk/>
            <pc:sldMk cId="724246276" sldId="274"/>
            <ac:spMk id="2" creationId="{A1AA5D1E-E042-07E6-EF9D-F4AC5467A6FE}"/>
          </ac:spMkLst>
        </pc:spChg>
        <pc:spChg chg="mod">
          <ac:chgData name="Kuralarasan Kumar" userId="e84b6222-d1bb-4c80-975a-5f88ee3ce3e4" providerId="ADAL" clId="{3E00D891-ABFF-43A6-AA55-98DA32082F9E}" dt="2022-09-14T13:27:52.003" v="191" actId="1076"/>
          <ac:spMkLst>
            <pc:docMk/>
            <pc:sldMk cId="724246276" sldId="274"/>
            <ac:spMk id="3" creationId="{00000000-0000-0000-0000-000000000000}"/>
          </ac:spMkLst>
        </pc:spChg>
      </pc:sldChg>
      <pc:sldChg chg="addSp delSp modSp mod">
        <pc:chgData name="Kuralarasan Kumar" userId="e84b6222-d1bb-4c80-975a-5f88ee3ce3e4" providerId="ADAL" clId="{3E00D891-ABFF-43A6-AA55-98DA32082F9E}" dt="2022-09-13T09:43:32.049" v="55" actId="2711"/>
        <pc:sldMkLst>
          <pc:docMk/>
          <pc:sldMk cId="3593279110" sldId="276"/>
        </pc:sldMkLst>
        <pc:spChg chg="mod">
          <ac:chgData name="Kuralarasan Kumar" userId="e84b6222-d1bb-4c80-975a-5f88ee3ce3e4" providerId="ADAL" clId="{3E00D891-ABFF-43A6-AA55-98DA32082F9E}" dt="2022-09-13T09:43:32.049" v="55" actId="2711"/>
          <ac:spMkLst>
            <pc:docMk/>
            <pc:sldMk cId="3593279110" sldId="276"/>
            <ac:spMk id="2" creationId="{231AF0B3-A983-E8F2-D066-63E23387CDA6}"/>
          </ac:spMkLst>
        </pc:spChg>
        <pc:spChg chg="mod">
          <ac:chgData name="Kuralarasan Kumar" userId="e84b6222-d1bb-4c80-975a-5f88ee3ce3e4" providerId="ADAL" clId="{3E00D891-ABFF-43A6-AA55-98DA32082F9E}" dt="2022-09-13T09:43:32.049" v="55" actId="2711"/>
          <ac:spMkLst>
            <pc:docMk/>
            <pc:sldMk cId="3593279110" sldId="276"/>
            <ac:spMk id="3" creationId="{7D61560F-B7C4-D485-285D-09C16A41C88E}"/>
          </ac:spMkLst>
        </pc:spChg>
        <pc:spChg chg="add del mod">
          <ac:chgData name="Kuralarasan Kumar" userId="e84b6222-d1bb-4c80-975a-5f88ee3ce3e4" providerId="ADAL" clId="{3E00D891-ABFF-43A6-AA55-98DA32082F9E}" dt="2022-09-13T09:38:53.417" v="11"/>
          <ac:spMkLst>
            <pc:docMk/>
            <pc:sldMk cId="3593279110" sldId="276"/>
            <ac:spMk id="4" creationId="{E520D72C-74F5-51F4-FAA6-829DFA1CD5FB}"/>
          </ac:spMkLst>
        </pc:spChg>
        <pc:spChg chg="add del mod">
          <ac:chgData name="Kuralarasan Kumar" userId="e84b6222-d1bb-4c80-975a-5f88ee3ce3e4" providerId="ADAL" clId="{3E00D891-ABFF-43A6-AA55-98DA32082F9E}" dt="2022-09-13T09:38:53.417" v="11"/>
          <ac:spMkLst>
            <pc:docMk/>
            <pc:sldMk cId="3593279110" sldId="276"/>
            <ac:spMk id="5" creationId="{EB2AAB8D-620B-2EEF-66C7-8E4D5C0B0C60}"/>
          </ac:spMkLst>
        </pc:spChg>
        <pc:spChg chg="add del mod">
          <ac:chgData name="Kuralarasan Kumar" userId="e84b6222-d1bb-4c80-975a-5f88ee3ce3e4" providerId="ADAL" clId="{3E00D891-ABFF-43A6-AA55-98DA32082F9E}" dt="2022-09-13T09:38:53.417" v="11"/>
          <ac:spMkLst>
            <pc:docMk/>
            <pc:sldMk cId="3593279110" sldId="276"/>
            <ac:spMk id="6" creationId="{D2FA0D2B-1CD5-42D2-11FF-B1EC60E978D2}"/>
          </ac:spMkLst>
        </pc:spChg>
        <pc:spChg chg="add del mod">
          <ac:chgData name="Kuralarasan Kumar" userId="e84b6222-d1bb-4c80-975a-5f88ee3ce3e4" providerId="ADAL" clId="{3E00D891-ABFF-43A6-AA55-98DA32082F9E}" dt="2022-09-13T09:38:53.417" v="11"/>
          <ac:spMkLst>
            <pc:docMk/>
            <pc:sldMk cId="3593279110" sldId="276"/>
            <ac:spMk id="7" creationId="{CADA1895-5D57-6505-386A-3E8EFB88AD55}"/>
          </ac:spMkLst>
        </pc:spChg>
        <pc:spChg chg="mod">
          <ac:chgData name="Kuralarasan Kumar" userId="e84b6222-d1bb-4c80-975a-5f88ee3ce3e4" providerId="ADAL" clId="{3E00D891-ABFF-43A6-AA55-98DA32082F9E}" dt="2022-09-13T09:43:32.049" v="55" actId="2711"/>
          <ac:spMkLst>
            <pc:docMk/>
            <pc:sldMk cId="3593279110" sldId="276"/>
            <ac:spMk id="8" creationId="{00000000-0000-0000-0000-000000000000}"/>
          </ac:spMkLst>
        </pc:spChg>
        <pc:spChg chg="add del mod">
          <ac:chgData name="Kuralarasan Kumar" userId="e84b6222-d1bb-4c80-975a-5f88ee3ce3e4" providerId="ADAL" clId="{3E00D891-ABFF-43A6-AA55-98DA32082F9E}" dt="2022-09-13T09:38:53.417" v="11"/>
          <ac:spMkLst>
            <pc:docMk/>
            <pc:sldMk cId="3593279110" sldId="276"/>
            <ac:spMk id="9" creationId="{F6BDEED2-5336-D598-CE02-63887BB3A2F1}"/>
          </ac:spMkLst>
        </pc:spChg>
        <pc:spChg chg="mod">
          <ac:chgData name="Kuralarasan Kumar" userId="e84b6222-d1bb-4c80-975a-5f88ee3ce3e4" providerId="ADAL" clId="{3E00D891-ABFF-43A6-AA55-98DA32082F9E}" dt="2022-09-13T09:43:32.049" v="55" actId="2711"/>
          <ac:spMkLst>
            <pc:docMk/>
            <pc:sldMk cId="3593279110" sldId="276"/>
            <ac:spMk id="13" creationId="{C62C140E-FA77-E27C-0833-1541C35DF3D8}"/>
          </ac:spMkLst>
        </pc:spChg>
        <pc:spChg chg="mod">
          <ac:chgData name="Kuralarasan Kumar" userId="e84b6222-d1bb-4c80-975a-5f88ee3ce3e4" providerId="ADAL" clId="{3E00D891-ABFF-43A6-AA55-98DA32082F9E}" dt="2022-09-13T09:43:32.049" v="55" actId="2711"/>
          <ac:spMkLst>
            <pc:docMk/>
            <pc:sldMk cId="3593279110" sldId="276"/>
            <ac:spMk id="14" creationId="{7DCA72A2-6C86-929A-C0D3-8F281AA7E669}"/>
          </ac:spMkLst>
        </pc:spChg>
        <pc:spChg chg="mod">
          <ac:chgData name="Kuralarasan Kumar" userId="e84b6222-d1bb-4c80-975a-5f88ee3ce3e4" providerId="ADAL" clId="{3E00D891-ABFF-43A6-AA55-98DA32082F9E}" dt="2022-09-13T09:43:32.049" v="55" actId="2711"/>
          <ac:spMkLst>
            <pc:docMk/>
            <pc:sldMk cId="3593279110" sldId="276"/>
            <ac:spMk id="15" creationId="{57140BAD-4DE9-3749-1EF2-572F2A392877}"/>
          </ac:spMkLst>
        </pc:spChg>
        <pc:spChg chg="mod">
          <ac:chgData name="Kuralarasan Kumar" userId="e84b6222-d1bb-4c80-975a-5f88ee3ce3e4" providerId="ADAL" clId="{3E00D891-ABFF-43A6-AA55-98DA32082F9E}" dt="2022-09-13T09:43:32.049" v="55" actId="2711"/>
          <ac:spMkLst>
            <pc:docMk/>
            <pc:sldMk cId="3593279110" sldId="276"/>
            <ac:spMk id="16" creationId="{DB1DCF05-46C5-6385-96A7-69C1BFC3CF9B}"/>
          </ac:spMkLst>
        </pc:spChg>
        <pc:spChg chg="mod">
          <ac:chgData name="Kuralarasan Kumar" userId="e84b6222-d1bb-4c80-975a-5f88ee3ce3e4" providerId="ADAL" clId="{3E00D891-ABFF-43A6-AA55-98DA32082F9E}" dt="2022-09-13T09:43:32.049" v="55" actId="2711"/>
          <ac:spMkLst>
            <pc:docMk/>
            <pc:sldMk cId="3593279110" sldId="276"/>
            <ac:spMk id="22" creationId="{6260D8DC-7A2D-BBFD-A4AC-5B2FEFC14F96}"/>
          </ac:spMkLst>
        </pc:spChg>
        <pc:spChg chg="mod">
          <ac:chgData name="Kuralarasan Kumar" userId="e84b6222-d1bb-4c80-975a-5f88ee3ce3e4" providerId="ADAL" clId="{3E00D891-ABFF-43A6-AA55-98DA32082F9E}" dt="2022-09-13T09:43:32.049" v="55" actId="2711"/>
          <ac:spMkLst>
            <pc:docMk/>
            <pc:sldMk cId="3593279110" sldId="276"/>
            <ac:spMk id="24" creationId="{C8D8103B-215E-69C9-DFFF-6DB37236A552}"/>
          </ac:spMkLst>
        </pc:spChg>
        <pc:picChg chg="add del mod">
          <ac:chgData name="Kuralarasan Kumar" userId="e84b6222-d1bb-4c80-975a-5f88ee3ce3e4" providerId="ADAL" clId="{3E00D891-ABFF-43A6-AA55-98DA32082F9E}" dt="2022-09-13T09:38:53.417" v="11"/>
          <ac:picMkLst>
            <pc:docMk/>
            <pc:sldMk cId="3593279110" sldId="276"/>
            <ac:picMk id="10" creationId="{2A14B87C-58BB-E4F2-B7C3-FDDEAA5A2167}"/>
          </ac:picMkLst>
        </pc:picChg>
        <pc:picChg chg="add del mod">
          <ac:chgData name="Kuralarasan Kumar" userId="e84b6222-d1bb-4c80-975a-5f88ee3ce3e4" providerId="ADAL" clId="{3E00D891-ABFF-43A6-AA55-98DA32082F9E}" dt="2022-09-13T09:38:53.417" v="11"/>
          <ac:picMkLst>
            <pc:docMk/>
            <pc:sldMk cId="3593279110" sldId="276"/>
            <ac:picMk id="11" creationId="{095C7BDC-75DA-8F2D-7BFA-F335013DD238}"/>
          </ac:picMkLst>
        </pc:picChg>
        <pc:picChg chg="add del mod">
          <ac:chgData name="Kuralarasan Kumar" userId="e84b6222-d1bb-4c80-975a-5f88ee3ce3e4" providerId="ADAL" clId="{3E00D891-ABFF-43A6-AA55-98DA32082F9E}" dt="2022-09-13T09:38:53.417" v="11"/>
          <ac:picMkLst>
            <pc:docMk/>
            <pc:sldMk cId="3593279110" sldId="276"/>
            <ac:picMk id="12" creationId="{2CA3FCF6-2B50-D7DB-938D-8E3532AC06EA}"/>
          </ac:picMkLst>
        </pc:picChg>
        <pc:picChg chg="add del mod">
          <ac:chgData name="Kuralarasan Kumar" userId="e84b6222-d1bb-4c80-975a-5f88ee3ce3e4" providerId="ADAL" clId="{3E00D891-ABFF-43A6-AA55-98DA32082F9E}" dt="2022-09-13T09:38:53.417" v="11"/>
          <ac:picMkLst>
            <pc:docMk/>
            <pc:sldMk cId="3593279110" sldId="276"/>
            <ac:picMk id="25" creationId="{4483FEB5-B03E-87DA-769D-90FB493C891D}"/>
          </ac:picMkLst>
        </pc:picChg>
        <pc:picChg chg="add del mod">
          <ac:chgData name="Kuralarasan Kumar" userId="e84b6222-d1bb-4c80-975a-5f88ee3ce3e4" providerId="ADAL" clId="{3E00D891-ABFF-43A6-AA55-98DA32082F9E}" dt="2022-09-13T09:38:53.417" v="11"/>
          <ac:picMkLst>
            <pc:docMk/>
            <pc:sldMk cId="3593279110" sldId="276"/>
            <ac:picMk id="26" creationId="{F430E314-53A5-32A2-F737-B40A563AB587}"/>
          </ac:picMkLst>
        </pc:picChg>
        <pc:picChg chg="add del mod">
          <ac:chgData name="Kuralarasan Kumar" userId="e84b6222-d1bb-4c80-975a-5f88ee3ce3e4" providerId="ADAL" clId="{3E00D891-ABFF-43A6-AA55-98DA32082F9E}" dt="2022-09-13T09:38:53.417" v="11"/>
          <ac:picMkLst>
            <pc:docMk/>
            <pc:sldMk cId="3593279110" sldId="276"/>
            <ac:picMk id="27" creationId="{25CADBA7-ABDD-B014-6023-C8543681F6E4}"/>
          </ac:picMkLst>
        </pc:picChg>
      </pc:sldChg>
      <pc:sldChg chg="addSp delSp modSp add mod">
        <pc:chgData name="Kuralarasan Kumar" userId="e84b6222-d1bb-4c80-975a-5f88ee3ce3e4" providerId="ADAL" clId="{3E00D891-ABFF-43A6-AA55-98DA32082F9E}" dt="2022-09-19T10:46:24.351" v="238" actId="1076"/>
        <pc:sldMkLst>
          <pc:docMk/>
          <pc:sldMk cId="1603831554" sldId="277"/>
        </pc:sldMkLst>
        <pc:spChg chg="del">
          <ac:chgData name="Kuralarasan Kumar" userId="e84b6222-d1bb-4c80-975a-5f88ee3ce3e4" providerId="ADAL" clId="{3E00D891-ABFF-43A6-AA55-98DA32082F9E}" dt="2022-09-13T09:38:07.575" v="1" actId="478"/>
          <ac:spMkLst>
            <pc:docMk/>
            <pc:sldMk cId="1603831554" sldId="277"/>
            <ac:spMk id="2" creationId="{231AF0B3-A983-E8F2-D066-63E23387CDA6}"/>
          </ac:spMkLst>
        </pc:spChg>
        <pc:spChg chg="del">
          <ac:chgData name="Kuralarasan Kumar" userId="e84b6222-d1bb-4c80-975a-5f88ee3ce3e4" providerId="ADAL" clId="{3E00D891-ABFF-43A6-AA55-98DA32082F9E}" dt="2022-09-13T09:38:07.575" v="1" actId="478"/>
          <ac:spMkLst>
            <pc:docMk/>
            <pc:sldMk cId="1603831554" sldId="277"/>
            <ac:spMk id="3" creationId="{7D61560F-B7C4-D485-285D-09C16A41C88E}"/>
          </ac:spMkLst>
        </pc:spChg>
        <pc:spChg chg="add del mod">
          <ac:chgData name="Kuralarasan Kumar" userId="e84b6222-d1bb-4c80-975a-5f88ee3ce3e4" providerId="ADAL" clId="{3E00D891-ABFF-43A6-AA55-98DA32082F9E}" dt="2022-09-19T10:45:29.657" v="226" actId="478"/>
          <ac:spMkLst>
            <pc:docMk/>
            <pc:sldMk cId="1603831554" sldId="277"/>
            <ac:spMk id="3" creationId="{844F9708-9EBA-8B65-B16E-1072A7985D72}"/>
          </ac:spMkLst>
        </pc:spChg>
        <pc:spChg chg="add del mod">
          <ac:chgData name="Kuralarasan Kumar" userId="e84b6222-d1bb-4c80-975a-5f88ee3ce3e4" providerId="ADAL" clId="{3E00D891-ABFF-43A6-AA55-98DA32082F9E}" dt="2022-09-13T09:39:13.862" v="18" actId="478"/>
          <ac:spMkLst>
            <pc:docMk/>
            <pc:sldMk cId="1603831554" sldId="277"/>
            <ac:spMk id="4" creationId="{78AE81AE-230B-A9E5-8416-CBF7F5A25D45}"/>
          </ac:spMkLst>
        </pc:spChg>
        <pc:spChg chg="add mod">
          <ac:chgData name="Kuralarasan Kumar" userId="e84b6222-d1bb-4c80-975a-5f88ee3ce3e4" providerId="ADAL" clId="{3E00D891-ABFF-43A6-AA55-98DA32082F9E}" dt="2022-09-19T10:46:24.351" v="238" actId="1076"/>
          <ac:spMkLst>
            <pc:docMk/>
            <pc:sldMk cId="1603831554" sldId="277"/>
            <ac:spMk id="5" creationId="{1A99A013-33B1-6E80-6BF7-760AC2595E87}"/>
          </ac:spMkLst>
        </pc:spChg>
        <pc:spChg chg="add del mod">
          <ac:chgData name="Kuralarasan Kumar" userId="e84b6222-d1bb-4c80-975a-5f88ee3ce3e4" providerId="ADAL" clId="{3E00D891-ABFF-43A6-AA55-98DA32082F9E}" dt="2022-09-19T10:46:04.289" v="235" actId="1076"/>
          <ac:spMkLst>
            <pc:docMk/>
            <pc:sldMk cId="1603831554" sldId="277"/>
            <ac:spMk id="6" creationId="{7FB8E62E-439D-4D16-6F9F-0A855A7A43D1}"/>
          </ac:spMkLst>
        </pc:spChg>
        <pc:spChg chg="add mod">
          <ac:chgData name="Kuralarasan Kumar" userId="e84b6222-d1bb-4c80-975a-5f88ee3ce3e4" providerId="ADAL" clId="{3E00D891-ABFF-43A6-AA55-98DA32082F9E}" dt="2022-09-19T10:46:16.428" v="237" actId="1076"/>
          <ac:spMkLst>
            <pc:docMk/>
            <pc:sldMk cId="1603831554" sldId="277"/>
            <ac:spMk id="7" creationId="{24B24FF5-B53B-F829-08CA-7266C42579D1}"/>
          </ac:spMkLst>
        </pc:spChg>
        <pc:spChg chg="del">
          <ac:chgData name="Kuralarasan Kumar" userId="e84b6222-d1bb-4c80-975a-5f88ee3ce3e4" providerId="ADAL" clId="{3E00D891-ABFF-43A6-AA55-98DA32082F9E}" dt="2022-09-13T09:38:07.575" v="1" actId="478"/>
          <ac:spMkLst>
            <pc:docMk/>
            <pc:sldMk cId="1603831554" sldId="277"/>
            <ac:spMk id="8" creationId="{00000000-0000-0000-0000-000000000000}"/>
          </ac:spMkLst>
        </pc:spChg>
        <pc:spChg chg="add del mod">
          <ac:chgData name="Kuralarasan Kumar" userId="e84b6222-d1bb-4c80-975a-5f88ee3ce3e4" providerId="ADAL" clId="{3E00D891-ABFF-43A6-AA55-98DA32082F9E}" dt="2022-09-13T09:40:50.150" v="49" actId="478"/>
          <ac:spMkLst>
            <pc:docMk/>
            <pc:sldMk cId="1603831554" sldId="277"/>
            <ac:spMk id="9" creationId="{34D82A09-8937-1470-1FBC-59097640BAE8}"/>
          </ac:spMkLst>
        </pc:spChg>
        <pc:spChg chg="del">
          <ac:chgData name="Kuralarasan Kumar" userId="e84b6222-d1bb-4c80-975a-5f88ee3ce3e4" providerId="ADAL" clId="{3E00D891-ABFF-43A6-AA55-98DA32082F9E}" dt="2022-09-13T09:38:07.575" v="1" actId="478"/>
          <ac:spMkLst>
            <pc:docMk/>
            <pc:sldMk cId="1603831554" sldId="277"/>
            <ac:spMk id="13" creationId="{C62C140E-FA77-E27C-0833-1541C35DF3D8}"/>
          </ac:spMkLst>
        </pc:spChg>
        <pc:spChg chg="del">
          <ac:chgData name="Kuralarasan Kumar" userId="e84b6222-d1bb-4c80-975a-5f88ee3ce3e4" providerId="ADAL" clId="{3E00D891-ABFF-43A6-AA55-98DA32082F9E}" dt="2022-09-13T09:38:07.575" v="1" actId="478"/>
          <ac:spMkLst>
            <pc:docMk/>
            <pc:sldMk cId="1603831554" sldId="277"/>
            <ac:spMk id="14" creationId="{7DCA72A2-6C86-929A-C0D3-8F281AA7E669}"/>
          </ac:spMkLst>
        </pc:spChg>
        <pc:spChg chg="del">
          <ac:chgData name="Kuralarasan Kumar" userId="e84b6222-d1bb-4c80-975a-5f88ee3ce3e4" providerId="ADAL" clId="{3E00D891-ABFF-43A6-AA55-98DA32082F9E}" dt="2022-09-13T09:38:07.575" v="1" actId="478"/>
          <ac:spMkLst>
            <pc:docMk/>
            <pc:sldMk cId="1603831554" sldId="277"/>
            <ac:spMk id="15" creationId="{57140BAD-4DE9-3749-1EF2-572F2A392877}"/>
          </ac:spMkLst>
        </pc:spChg>
        <pc:spChg chg="del">
          <ac:chgData name="Kuralarasan Kumar" userId="e84b6222-d1bb-4c80-975a-5f88ee3ce3e4" providerId="ADAL" clId="{3E00D891-ABFF-43A6-AA55-98DA32082F9E}" dt="2022-09-13T09:38:07.575" v="1" actId="478"/>
          <ac:spMkLst>
            <pc:docMk/>
            <pc:sldMk cId="1603831554" sldId="277"/>
            <ac:spMk id="16" creationId="{DB1DCF05-46C5-6385-96A7-69C1BFC3CF9B}"/>
          </ac:spMkLst>
        </pc:spChg>
        <pc:spChg chg="del">
          <ac:chgData name="Kuralarasan Kumar" userId="e84b6222-d1bb-4c80-975a-5f88ee3ce3e4" providerId="ADAL" clId="{3E00D891-ABFF-43A6-AA55-98DA32082F9E}" dt="2022-09-13T09:38:07.575" v="1" actId="478"/>
          <ac:spMkLst>
            <pc:docMk/>
            <pc:sldMk cId="1603831554" sldId="277"/>
            <ac:spMk id="22" creationId="{6260D8DC-7A2D-BBFD-A4AC-5B2FEFC14F96}"/>
          </ac:spMkLst>
        </pc:spChg>
        <pc:spChg chg="del">
          <ac:chgData name="Kuralarasan Kumar" userId="e84b6222-d1bb-4c80-975a-5f88ee3ce3e4" providerId="ADAL" clId="{3E00D891-ABFF-43A6-AA55-98DA32082F9E}" dt="2022-09-13T09:38:07.575" v="1" actId="478"/>
          <ac:spMkLst>
            <pc:docMk/>
            <pc:sldMk cId="1603831554" sldId="277"/>
            <ac:spMk id="24" creationId="{C8D8103B-215E-69C9-DFFF-6DB37236A552}"/>
          </ac:spMkLst>
        </pc:spChg>
        <pc:spChg chg="add del mod">
          <ac:chgData name="Kuralarasan Kumar" userId="e84b6222-d1bb-4c80-975a-5f88ee3ce3e4" providerId="ADAL" clId="{3E00D891-ABFF-43A6-AA55-98DA32082F9E}" dt="2022-09-19T10:45:18.345" v="222" actId="478"/>
          <ac:spMkLst>
            <pc:docMk/>
            <pc:sldMk cId="1603831554" sldId="277"/>
            <ac:spMk id="27" creationId="{559899F9-28AF-09F5-556D-EEB4C5B3D6BB}"/>
          </ac:spMkLst>
        </pc:spChg>
        <pc:spChg chg="add mod">
          <ac:chgData name="Kuralarasan Kumar" userId="e84b6222-d1bb-4c80-975a-5f88ee3ce3e4" providerId="ADAL" clId="{3E00D891-ABFF-43A6-AA55-98DA32082F9E}" dt="2022-09-19T10:45:38.763" v="229" actId="1076"/>
          <ac:spMkLst>
            <pc:docMk/>
            <pc:sldMk cId="1603831554" sldId="277"/>
            <ac:spMk id="28" creationId="{7748CE1B-D846-5531-C801-DC974F7732D1}"/>
          </ac:spMkLst>
        </pc:spChg>
        <pc:grpChg chg="add mod">
          <ac:chgData name="Kuralarasan Kumar" userId="e84b6222-d1bb-4c80-975a-5f88ee3ce3e4" providerId="ADAL" clId="{3E00D891-ABFF-43A6-AA55-98DA32082F9E}" dt="2022-09-19T10:45:44.322" v="230" actId="1076"/>
          <ac:grpSpMkLst>
            <pc:docMk/>
            <pc:sldMk cId="1603831554" sldId="277"/>
            <ac:grpSpMk id="29" creationId="{B601B0EF-62B4-1EF5-E85A-BFBBB9077BCD}"/>
          </ac:grpSpMkLst>
        </pc:grpChg>
        <pc:picChg chg="add del mod">
          <ac:chgData name="Kuralarasan Kumar" userId="e84b6222-d1bb-4c80-975a-5f88ee3ce3e4" providerId="ADAL" clId="{3E00D891-ABFF-43A6-AA55-98DA32082F9E}" dt="2022-09-19T10:45:21.152" v="225" actId="478"/>
          <ac:picMkLst>
            <pc:docMk/>
            <pc:sldMk cId="1603831554" sldId="277"/>
            <ac:picMk id="10" creationId="{00A12D27-5678-9224-E476-A821F5598773}"/>
          </ac:picMkLst>
        </pc:picChg>
        <pc:picChg chg="add del mod">
          <ac:chgData name="Kuralarasan Kumar" userId="e84b6222-d1bb-4c80-975a-5f88ee3ce3e4" providerId="ADAL" clId="{3E00D891-ABFF-43A6-AA55-98DA32082F9E}" dt="2022-09-19T10:45:20.554" v="224" actId="478"/>
          <ac:picMkLst>
            <pc:docMk/>
            <pc:sldMk cId="1603831554" sldId="277"/>
            <ac:picMk id="11" creationId="{86170F36-0087-935A-25F6-C3B4DF04F2C2}"/>
          </ac:picMkLst>
        </pc:picChg>
        <pc:picChg chg="add del mod">
          <ac:chgData name="Kuralarasan Kumar" userId="e84b6222-d1bb-4c80-975a-5f88ee3ce3e4" providerId="ADAL" clId="{3E00D891-ABFF-43A6-AA55-98DA32082F9E}" dt="2022-09-19T10:45:19.248" v="223" actId="478"/>
          <ac:picMkLst>
            <pc:docMk/>
            <pc:sldMk cId="1603831554" sldId="277"/>
            <ac:picMk id="12" creationId="{E746F970-04EC-8FD0-84B5-054E95CA58EF}"/>
          </ac:picMkLst>
        </pc:picChg>
        <pc:picChg chg="del">
          <ac:chgData name="Kuralarasan Kumar" userId="e84b6222-d1bb-4c80-975a-5f88ee3ce3e4" providerId="ADAL" clId="{3E00D891-ABFF-43A6-AA55-98DA32082F9E}" dt="2022-09-13T09:38:07.575" v="1" actId="478"/>
          <ac:picMkLst>
            <pc:docMk/>
            <pc:sldMk cId="1603831554" sldId="277"/>
            <ac:picMk id="17" creationId="{FBC9DB90-8F2E-42DF-24B2-4291629F3A5C}"/>
          </ac:picMkLst>
        </pc:picChg>
        <pc:picChg chg="del">
          <ac:chgData name="Kuralarasan Kumar" userId="e84b6222-d1bb-4c80-975a-5f88ee3ce3e4" providerId="ADAL" clId="{3E00D891-ABFF-43A6-AA55-98DA32082F9E}" dt="2022-09-13T09:38:07.575" v="1" actId="478"/>
          <ac:picMkLst>
            <pc:docMk/>
            <pc:sldMk cId="1603831554" sldId="277"/>
            <ac:picMk id="18" creationId="{1F002C4C-12A7-C51C-928C-72E27FA88124}"/>
          </ac:picMkLst>
        </pc:picChg>
        <pc:picChg chg="del">
          <ac:chgData name="Kuralarasan Kumar" userId="e84b6222-d1bb-4c80-975a-5f88ee3ce3e4" providerId="ADAL" clId="{3E00D891-ABFF-43A6-AA55-98DA32082F9E}" dt="2022-09-13T09:38:07.575" v="1" actId="478"/>
          <ac:picMkLst>
            <pc:docMk/>
            <pc:sldMk cId="1603831554" sldId="277"/>
            <ac:picMk id="19" creationId="{E3D184D1-0637-D25F-C875-6628EA3066AF}"/>
          </ac:picMkLst>
        </pc:picChg>
        <pc:picChg chg="del">
          <ac:chgData name="Kuralarasan Kumar" userId="e84b6222-d1bb-4c80-975a-5f88ee3ce3e4" providerId="ADAL" clId="{3E00D891-ABFF-43A6-AA55-98DA32082F9E}" dt="2022-09-13T09:38:07.575" v="1" actId="478"/>
          <ac:picMkLst>
            <pc:docMk/>
            <pc:sldMk cId="1603831554" sldId="277"/>
            <ac:picMk id="20" creationId="{056C407C-2957-A8B3-1A4B-9CF927620DE3}"/>
          </ac:picMkLst>
        </pc:picChg>
        <pc:picChg chg="del">
          <ac:chgData name="Kuralarasan Kumar" userId="e84b6222-d1bb-4c80-975a-5f88ee3ce3e4" providerId="ADAL" clId="{3E00D891-ABFF-43A6-AA55-98DA32082F9E}" dt="2022-09-13T09:38:07.575" v="1" actId="478"/>
          <ac:picMkLst>
            <pc:docMk/>
            <pc:sldMk cId="1603831554" sldId="277"/>
            <ac:picMk id="21" creationId="{4B939030-7750-B868-AE02-44429795E6C4}"/>
          </ac:picMkLst>
        </pc:picChg>
        <pc:picChg chg="add mod">
          <ac:chgData name="Kuralarasan Kumar" userId="e84b6222-d1bb-4c80-975a-5f88ee3ce3e4" providerId="ADAL" clId="{3E00D891-ABFF-43A6-AA55-98DA32082F9E}" dt="2022-09-19T10:45:55.786" v="233" actId="14100"/>
          <ac:picMkLst>
            <pc:docMk/>
            <pc:sldMk cId="1603831554" sldId="277"/>
            <ac:picMk id="23" creationId="{D68F7835-18A7-1830-C7F2-8F532750501A}"/>
          </ac:picMkLst>
        </pc:picChg>
        <pc:picChg chg="add mod">
          <ac:chgData name="Kuralarasan Kumar" userId="e84b6222-d1bb-4c80-975a-5f88ee3ce3e4" providerId="ADAL" clId="{3E00D891-ABFF-43A6-AA55-98DA32082F9E}" dt="2022-09-19T10:45:49.618" v="231" actId="14100"/>
          <ac:picMkLst>
            <pc:docMk/>
            <pc:sldMk cId="1603831554" sldId="277"/>
            <ac:picMk id="25" creationId="{B57D3006-9B6B-D1E7-0FFC-DC535CD0851C}"/>
          </ac:picMkLst>
        </pc:picChg>
        <pc:picChg chg="add mod">
          <ac:chgData name="Kuralarasan Kumar" userId="e84b6222-d1bb-4c80-975a-5f88ee3ce3e4" providerId="ADAL" clId="{3E00D891-ABFF-43A6-AA55-98DA32082F9E}" dt="2022-09-19T10:45:59.709" v="234" actId="14100"/>
          <ac:picMkLst>
            <pc:docMk/>
            <pc:sldMk cId="1603831554" sldId="277"/>
            <ac:picMk id="26" creationId="{522A7F2D-2871-4698-BD30-BC15EC738BCF}"/>
          </ac:picMkLst>
        </pc:picChg>
      </pc:sldChg>
      <pc:sldChg chg="addSp delSp modSp add mod ord">
        <pc:chgData name="Kuralarasan Kumar" userId="e84b6222-d1bb-4c80-975a-5f88ee3ce3e4" providerId="ADAL" clId="{3E00D891-ABFF-43A6-AA55-98DA32082F9E}" dt="2022-09-13T09:44:35.085" v="71" actId="1076"/>
        <pc:sldMkLst>
          <pc:docMk/>
          <pc:sldMk cId="4217448995" sldId="278"/>
        </pc:sldMkLst>
        <pc:spChg chg="mod">
          <ac:chgData name="Kuralarasan Kumar" userId="e84b6222-d1bb-4c80-975a-5f88ee3ce3e4" providerId="ADAL" clId="{3E00D891-ABFF-43A6-AA55-98DA32082F9E}" dt="2022-09-13T09:44:11.394" v="65"/>
          <ac:spMkLst>
            <pc:docMk/>
            <pc:sldMk cId="4217448995" sldId="278"/>
            <ac:spMk id="4" creationId="{134DA188-4AB7-6CFB-F0EF-0375FF7A4818}"/>
          </ac:spMkLst>
        </pc:spChg>
        <pc:spChg chg="add del mod">
          <ac:chgData name="Kuralarasan Kumar" userId="e84b6222-d1bb-4c80-975a-5f88ee3ce3e4" providerId="ADAL" clId="{3E00D891-ABFF-43A6-AA55-98DA32082F9E}" dt="2022-09-13T09:44:20.422" v="68" actId="478"/>
          <ac:spMkLst>
            <pc:docMk/>
            <pc:sldMk cId="4217448995" sldId="278"/>
            <ac:spMk id="5" creationId="{F43E32B5-E820-78F8-0E12-500C2F386DD9}"/>
          </ac:spMkLst>
        </pc:spChg>
        <pc:spChg chg="del">
          <ac:chgData name="Kuralarasan Kumar" userId="e84b6222-d1bb-4c80-975a-5f88ee3ce3e4" providerId="ADAL" clId="{3E00D891-ABFF-43A6-AA55-98DA32082F9E}" dt="2022-09-13T09:44:31.141" v="70" actId="478"/>
          <ac:spMkLst>
            <pc:docMk/>
            <pc:sldMk cId="4217448995" sldId="278"/>
            <ac:spMk id="11" creationId="{7806CDC2-F9A6-44A4-DB9D-FCD82CC1AFB9}"/>
          </ac:spMkLst>
        </pc:spChg>
        <pc:picChg chg="del">
          <ac:chgData name="Kuralarasan Kumar" userId="e84b6222-d1bb-4c80-975a-5f88ee3ce3e4" providerId="ADAL" clId="{3E00D891-ABFF-43A6-AA55-98DA32082F9E}" dt="2022-09-13T09:44:13.064" v="66" actId="478"/>
          <ac:picMkLst>
            <pc:docMk/>
            <pc:sldMk cId="4217448995" sldId="278"/>
            <ac:picMk id="2" creationId="{E44B2108-9A6E-3D81-6E90-A89FA47E59CC}"/>
          </ac:picMkLst>
        </pc:picChg>
        <pc:picChg chg="add mod">
          <ac:chgData name="Kuralarasan Kumar" userId="e84b6222-d1bb-4c80-975a-5f88ee3ce3e4" providerId="ADAL" clId="{3E00D891-ABFF-43A6-AA55-98DA32082F9E}" dt="2022-09-13T09:44:35.085" v="71" actId="1076"/>
          <ac:picMkLst>
            <pc:docMk/>
            <pc:sldMk cId="4217448995" sldId="278"/>
            <ac:picMk id="6" creationId="{31B21935-5E74-4EA3-8438-5435FE175172}"/>
          </ac:picMkLst>
        </pc:picChg>
      </pc:sldChg>
      <pc:sldChg chg="addSp delSp modSp add mod">
        <pc:chgData name="Kuralarasan Kumar" userId="e84b6222-d1bb-4c80-975a-5f88ee3ce3e4" providerId="ADAL" clId="{3E00D891-ABFF-43A6-AA55-98DA32082F9E}" dt="2022-09-13T09:45:02.814" v="76" actId="14100"/>
        <pc:sldMkLst>
          <pc:docMk/>
          <pc:sldMk cId="35900898" sldId="279"/>
        </pc:sldMkLst>
        <pc:spChg chg="mod">
          <ac:chgData name="Kuralarasan Kumar" userId="e84b6222-d1bb-4c80-975a-5f88ee3ce3e4" providerId="ADAL" clId="{3E00D891-ABFF-43A6-AA55-98DA32082F9E}" dt="2022-09-13T09:44:49.321" v="73"/>
          <ac:spMkLst>
            <pc:docMk/>
            <pc:sldMk cId="35900898" sldId="279"/>
            <ac:spMk id="4" creationId="{134DA188-4AB7-6CFB-F0EF-0375FF7A4818}"/>
          </ac:spMkLst>
        </pc:spChg>
        <pc:picChg chg="add mod">
          <ac:chgData name="Kuralarasan Kumar" userId="e84b6222-d1bb-4c80-975a-5f88ee3ce3e4" providerId="ADAL" clId="{3E00D891-ABFF-43A6-AA55-98DA32082F9E}" dt="2022-09-13T09:45:02.814" v="76" actId="14100"/>
          <ac:picMkLst>
            <pc:docMk/>
            <pc:sldMk cId="35900898" sldId="279"/>
            <ac:picMk id="2" creationId="{605C685E-49E7-E963-C83A-637290CA0124}"/>
          </ac:picMkLst>
        </pc:picChg>
        <pc:picChg chg="del">
          <ac:chgData name="Kuralarasan Kumar" userId="e84b6222-d1bb-4c80-975a-5f88ee3ce3e4" providerId="ADAL" clId="{3E00D891-ABFF-43A6-AA55-98DA32082F9E}" dt="2022-09-13T09:44:52.837" v="74" actId="478"/>
          <ac:picMkLst>
            <pc:docMk/>
            <pc:sldMk cId="35900898" sldId="279"/>
            <ac:picMk id="6" creationId="{31B21935-5E74-4EA3-8438-5435FE175172}"/>
          </ac:picMkLst>
        </pc:picChg>
      </pc:sldChg>
      <pc:sldChg chg="addSp delSp modSp add mod">
        <pc:chgData name="Kuralarasan Kumar" userId="e84b6222-d1bb-4c80-975a-5f88ee3ce3e4" providerId="ADAL" clId="{3E00D891-ABFF-43A6-AA55-98DA32082F9E}" dt="2022-09-13T09:45:48.198" v="90" actId="14100"/>
        <pc:sldMkLst>
          <pc:docMk/>
          <pc:sldMk cId="254072116" sldId="280"/>
        </pc:sldMkLst>
        <pc:spChg chg="mod">
          <ac:chgData name="Kuralarasan Kumar" userId="e84b6222-d1bb-4c80-975a-5f88ee3ce3e4" providerId="ADAL" clId="{3E00D891-ABFF-43A6-AA55-98DA32082F9E}" dt="2022-09-13T09:45:30.895" v="85" actId="404"/>
          <ac:spMkLst>
            <pc:docMk/>
            <pc:sldMk cId="254072116" sldId="280"/>
            <ac:spMk id="4" creationId="{134DA188-4AB7-6CFB-F0EF-0375FF7A4818}"/>
          </ac:spMkLst>
        </pc:spChg>
        <pc:spChg chg="add del mod">
          <ac:chgData name="Kuralarasan Kumar" userId="e84b6222-d1bb-4c80-975a-5f88ee3ce3e4" providerId="ADAL" clId="{3E00D891-ABFF-43A6-AA55-98DA32082F9E}" dt="2022-09-13T09:45:37.078" v="86" actId="478"/>
          <ac:spMkLst>
            <pc:docMk/>
            <pc:sldMk cId="254072116" sldId="280"/>
            <ac:spMk id="5" creationId="{10BBDA43-21C6-754D-FD58-91030BFE4449}"/>
          </ac:spMkLst>
        </pc:spChg>
        <pc:picChg chg="del mod">
          <ac:chgData name="Kuralarasan Kumar" userId="e84b6222-d1bb-4c80-975a-5f88ee3ce3e4" providerId="ADAL" clId="{3E00D891-ABFF-43A6-AA55-98DA32082F9E}" dt="2022-09-13T09:45:28.167" v="83" actId="478"/>
          <ac:picMkLst>
            <pc:docMk/>
            <pc:sldMk cId="254072116" sldId="280"/>
            <ac:picMk id="2" creationId="{605C685E-49E7-E963-C83A-637290CA0124}"/>
          </ac:picMkLst>
        </pc:picChg>
        <pc:picChg chg="add mod">
          <ac:chgData name="Kuralarasan Kumar" userId="e84b6222-d1bb-4c80-975a-5f88ee3ce3e4" providerId="ADAL" clId="{3E00D891-ABFF-43A6-AA55-98DA32082F9E}" dt="2022-09-13T09:45:48.198" v="90" actId="14100"/>
          <ac:picMkLst>
            <pc:docMk/>
            <pc:sldMk cId="254072116" sldId="280"/>
            <ac:picMk id="6" creationId="{A8CE534E-50C9-2034-8A1F-8746C5EB4FB3}"/>
          </ac:picMkLst>
        </pc:picChg>
      </pc:sldChg>
      <pc:sldChg chg="modSp add mod ord">
        <pc:chgData name="Kuralarasan Kumar" userId="e84b6222-d1bb-4c80-975a-5f88ee3ce3e4" providerId="ADAL" clId="{3E00D891-ABFF-43A6-AA55-98DA32082F9E}" dt="2022-09-13T09:47:41.554" v="100" actId="207"/>
        <pc:sldMkLst>
          <pc:docMk/>
          <pc:sldMk cId="1775219258" sldId="281"/>
        </pc:sldMkLst>
        <pc:spChg chg="mod">
          <ac:chgData name="Kuralarasan Kumar" userId="e84b6222-d1bb-4c80-975a-5f88ee3ce3e4" providerId="ADAL" clId="{3E00D891-ABFF-43A6-AA55-98DA32082F9E}" dt="2022-09-13T09:46:05.090" v="94"/>
          <ac:spMkLst>
            <pc:docMk/>
            <pc:sldMk cId="1775219258" sldId="281"/>
            <ac:spMk id="2" creationId="{A1AA5D1E-E042-07E6-EF9D-F4AC5467A6FE}"/>
          </ac:spMkLst>
        </pc:spChg>
        <pc:spChg chg="mod">
          <ac:chgData name="Kuralarasan Kumar" userId="e84b6222-d1bb-4c80-975a-5f88ee3ce3e4" providerId="ADAL" clId="{3E00D891-ABFF-43A6-AA55-98DA32082F9E}" dt="2022-09-13T09:47:41.554" v="100" actId="207"/>
          <ac:spMkLst>
            <pc:docMk/>
            <pc:sldMk cId="1775219258" sldId="281"/>
            <ac:spMk id="3" creationId="{00000000-0000-0000-0000-000000000000}"/>
          </ac:spMkLst>
        </pc:spChg>
      </pc:sldChg>
      <pc:sldChg chg="modSp add mod">
        <pc:chgData name="Kuralarasan Kumar" userId="e84b6222-d1bb-4c80-975a-5f88ee3ce3e4" providerId="ADAL" clId="{3E00D891-ABFF-43A6-AA55-98DA32082F9E}" dt="2022-09-13T09:57:17.048" v="159" actId="27636"/>
        <pc:sldMkLst>
          <pc:docMk/>
          <pc:sldMk cId="4170853167" sldId="282"/>
        </pc:sldMkLst>
        <pc:spChg chg="mod">
          <ac:chgData name="Kuralarasan Kumar" userId="e84b6222-d1bb-4c80-975a-5f88ee3ce3e4" providerId="ADAL" clId="{3E00D891-ABFF-43A6-AA55-98DA32082F9E}" dt="2022-09-13T09:55:57.603" v="127"/>
          <ac:spMkLst>
            <pc:docMk/>
            <pc:sldMk cId="4170853167" sldId="282"/>
            <ac:spMk id="2" creationId="{A1AA5D1E-E042-07E6-EF9D-F4AC5467A6FE}"/>
          </ac:spMkLst>
        </pc:spChg>
        <pc:spChg chg="mod">
          <ac:chgData name="Kuralarasan Kumar" userId="e84b6222-d1bb-4c80-975a-5f88ee3ce3e4" providerId="ADAL" clId="{3E00D891-ABFF-43A6-AA55-98DA32082F9E}" dt="2022-09-13T09:57:17.048" v="159" actId="27636"/>
          <ac:spMkLst>
            <pc:docMk/>
            <pc:sldMk cId="4170853167" sldId="282"/>
            <ac:spMk id="3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lables</a:t>
            </a:r>
            <a:r>
              <a:rPr lang="en-US" baseline="0"/>
              <a:t> given to spatial units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lablel!$B$1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lablel!$A$2:$A$16</c:f>
              <c:strCache>
                <c:ptCount val="15"/>
                <c:pt idx="0">
                  <c:v>neighborhood</c:v>
                </c:pt>
                <c:pt idx="1">
                  <c:v>postal code area</c:v>
                </c:pt>
                <c:pt idx="2">
                  <c:v>other administrative unit</c:v>
                </c:pt>
                <c:pt idx="3">
                  <c:v>community</c:v>
                </c:pt>
                <c:pt idx="4">
                  <c:v>LSOA</c:v>
                </c:pt>
                <c:pt idx="5">
                  <c:v>census block</c:v>
                </c:pt>
                <c:pt idx="6">
                  <c:v>residential property</c:v>
                </c:pt>
                <c:pt idx="7">
                  <c:v>street segment</c:v>
                </c:pt>
                <c:pt idx="8">
                  <c:v>census tract</c:v>
                </c:pt>
                <c:pt idx="9">
                  <c:v>census unit</c:v>
                </c:pt>
                <c:pt idx="10">
                  <c:v>census unit statistical area</c:v>
                </c:pt>
                <c:pt idx="11">
                  <c:v>grid cell</c:v>
                </c:pt>
                <c:pt idx="12">
                  <c:v>residential suburb</c:v>
                </c:pt>
                <c:pt idx="13">
                  <c:v>small areas</c:v>
                </c:pt>
                <c:pt idx="14">
                  <c:v>statistical local areas</c:v>
                </c:pt>
              </c:strCache>
            </c:strRef>
          </c:cat>
          <c:val>
            <c:numRef>
              <c:f>lablel!$B$2:$B$16</c:f>
              <c:numCache>
                <c:formatCode>General</c:formatCode>
                <c:ptCount val="15"/>
                <c:pt idx="0">
                  <c:v>12</c:v>
                </c:pt>
                <c:pt idx="1">
                  <c:v>8</c:v>
                </c:pt>
                <c:pt idx="2">
                  <c:v>4</c:v>
                </c:pt>
                <c:pt idx="3">
                  <c:v>3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9C-42D0-AD41-D9C4E532EB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16914335"/>
        <c:axId val="416913087"/>
      </c:barChart>
      <c:catAx>
        <c:axId val="4169143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BE"/>
          </a:p>
        </c:txPr>
        <c:crossAx val="416913087"/>
        <c:crosses val="autoZero"/>
        <c:auto val="1"/>
        <c:lblAlgn val="ctr"/>
        <c:lblOffset val="100"/>
        <c:noMultiLvlLbl val="0"/>
      </c:catAx>
      <c:valAx>
        <c:axId val="4169130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416914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F3F830-FDE0-48F5-8437-62CDBD5F0BC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C22641E9-DFB7-475C-A9EF-8036C17B5620}">
      <dgm:prSet phldrT="[Tekst]"/>
      <dgm:spPr>
        <a:solidFill>
          <a:schemeClr val="tx1"/>
        </a:solidFill>
      </dgm:spPr>
      <dgm:t>
        <a:bodyPr/>
        <a:lstStyle/>
        <a:p>
          <a:r>
            <a:rPr lang="en-GB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Literature</a:t>
          </a:r>
        </a:p>
      </dgm:t>
    </dgm:pt>
    <dgm:pt modelId="{D7AF120A-3519-49BB-99EC-FFFF5EC2D12E}" type="parTrans" cxnId="{E5B58D80-6A4E-48F6-8ACA-7833807CEACE}">
      <dgm:prSet/>
      <dgm:spPr/>
      <dgm:t>
        <a:bodyPr/>
        <a:lstStyle/>
        <a:p>
          <a:endParaRPr lang="nl-NL"/>
        </a:p>
      </dgm:t>
    </dgm:pt>
    <dgm:pt modelId="{30D346A5-1058-4A59-A6D3-8456FCBE3796}" type="sibTrans" cxnId="{E5B58D80-6A4E-48F6-8ACA-7833807CEACE}">
      <dgm:prSet/>
      <dgm:spPr/>
      <dgm:t>
        <a:bodyPr/>
        <a:lstStyle/>
        <a:p>
          <a:endParaRPr lang="nl-NL"/>
        </a:p>
      </dgm:t>
    </dgm:pt>
    <dgm:pt modelId="{A5242978-5299-47BD-A201-78BFB29A8CED}">
      <dgm:prSet phldrT="[Tekst]"/>
      <dgm:spPr/>
      <dgm:t>
        <a:bodyPr/>
        <a:lstStyle/>
        <a:p>
          <a:pPr>
            <a:buFontTx/>
            <a:buNone/>
          </a:pPr>
          <a:r>
            <a:rPr lang="en-GB" b="0" noProof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How did prior studies deal with spatial scale?</a:t>
          </a:r>
        </a:p>
      </dgm:t>
    </dgm:pt>
    <dgm:pt modelId="{59A4CB36-2432-4AA9-8E1F-837A3E24555B}" type="parTrans" cxnId="{BD82333D-7648-4B17-A9EB-1649ED0A708D}">
      <dgm:prSet/>
      <dgm:spPr/>
      <dgm:t>
        <a:bodyPr/>
        <a:lstStyle/>
        <a:p>
          <a:endParaRPr lang="nl-NL"/>
        </a:p>
      </dgm:t>
    </dgm:pt>
    <dgm:pt modelId="{9912BAC5-6DB4-4F69-9314-5251442E5075}" type="sibTrans" cxnId="{BD82333D-7648-4B17-A9EB-1649ED0A708D}">
      <dgm:prSet/>
      <dgm:spPr/>
      <dgm:t>
        <a:bodyPr/>
        <a:lstStyle/>
        <a:p>
          <a:endParaRPr lang="nl-NL"/>
        </a:p>
      </dgm:t>
    </dgm:pt>
    <dgm:pt modelId="{A4C38340-8734-42E1-AC9B-3F6339D1DBEB}">
      <dgm:prSet phldrT="[Tekst]"/>
      <dgm:spPr>
        <a:solidFill>
          <a:schemeClr val="tx1"/>
        </a:solidFill>
      </dgm:spPr>
      <dgm:t>
        <a:bodyPr/>
        <a:lstStyle/>
        <a:p>
          <a:r>
            <a:rPr lang="en-GB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Theory</a:t>
          </a:r>
        </a:p>
      </dgm:t>
    </dgm:pt>
    <dgm:pt modelId="{CE4BA815-AA90-4CFE-8160-1D6D053B1C51}" type="parTrans" cxnId="{DA2C7860-B4EB-4AF7-9333-648CA9CA03C7}">
      <dgm:prSet/>
      <dgm:spPr/>
      <dgm:t>
        <a:bodyPr/>
        <a:lstStyle/>
        <a:p>
          <a:endParaRPr lang="nl-NL"/>
        </a:p>
      </dgm:t>
    </dgm:pt>
    <dgm:pt modelId="{10DE09EE-2C41-4DA9-B1B2-5FE50BEE833A}" type="sibTrans" cxnId="{DA2C7860-B4EB-4AF7-9333-648CA9CA03C7}">
      <dgm:prSet/>
      <dgm:spPr/>
      <dgm:t>
        <a:bodyPr/>
        <a:lstStyle/>
        <a:p>
          <a:endParaRPr lang="nl-NL"/>
        </a:p>
      </dgm:t>
    </dgm:pt>
    <dgm:pt modelId="{749CF1ED-F6CA-475F-84AB-733034DEBEB3}">
      <dgm:prSet phldrT="[Tekst]"/>
      <dgm:spPr/>
      <dgm:t>
        <a:bodyPr/>
        <a:lstStyle/>
        <a:p>
          <a:pPr>
            <a:buFontTx/>
            <a:buNone/>
          </a:pPr>
          <a:r>
            <a:rPr lang="en-GB" b="0" noProof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What does choice theory say about spatial scale?</a:t>
          </a:r>
        </a:p>
      </dgm:t>
    </dgm:pt>
    <dgm:pt modelId="{549E62CE-2BFD-469D-9F6E-3D8FECC925AF}" type="parTrans" cxnId="{AF7ABBF0-8596-48E9-BB47-3676512EBE73}">
      <dgm:prSet/>
      <dgm:spPr/>
      <dgm:t>
        <a:bodyPr/>
        <a:lstStyle/>
        <a:p>
          <a:endParaRPr lang="nl-NL"/>
        </a:p>
      </dgm:t>
    </dgm:pt>
    <dgm:pt modelId="{DC8BE7F5-FC53-4663-AABF-3DC8456D02AD}" type="sibTrans" cxnId="{AF7ABBF0-8596-48E9-BB47-3676512EBE73}">
      <dgm:prSet/>
      <dgm:spPr/>
      <dgm:t>
        <a:bodyPr/>
        <a:lstStyle/>
        <a:p>
          <a:endParaRPr lang="nl-NL"/>
        </a:p>
      </dgm:t>
    </dgm:pt>
    <dgm:pt modelId="{3CC9753E-BE3C-4C63-91AF-08BADDAD3FD4}">
      <dgm:prSet phldrT="[Tekst]"/>
      <dgm:spPr>
        <a:solidFill>
          <a:schemeClr val="tx1"/>
        </a:solidFill>
      </dgm:spPr>
      <dgm:t>
        <a:bodyPr/>
        <a:lstStyle/>
        <a:p>
          <a:r>
            <a:rPr lang="nl-NL" dirty="0">
              <a:latin typeface="Times New Roman" panose="02020603050405020304" pitchFamily="18" charset="0"/>
              <a:cs typeface="Times New Roman" panose="02020603050405020304" pitchFamily="18" charset="0"/>
            </a:rPr>
            <a:t>Analysis</a:t>
          </a:r>
        </a:p>
      </dgm:t>
    </dgm:pt>
    <dgm:pt modelId="{83DAF497-CF2A-48D7-BAF2-FCB69D320772}" type="parTrans" cxnId="{8B4CAEA9-10D3-4A69-A68A-E913910AE5B4}">
      <dgm:prSet/>
      <dgm:spPr/>
      <dgm:t>
        <a:bodyPr/>
        <a:lstStyle/>
        <a:p>
          <a:endParaRPr lang="nl-NL"/>
        </a:p>
      </dgm:t>
    </dgm:pt>
    <dgm:pt modelId="{B917DDFF-F869-48EB-B1E9-137C5ECD1204}" type="sibTrans" cxnId="{8B4CAEA9-10D3-4A69-A68A-E913910AE5B4}">
      <dgm:prSet/>
      <dgm:spPr/>
      <dgm:t>
        <a:bodyPr/>
        <a:lstStyle/>
        <a:p>
          <a:endParaRPr lang="nl-NL"/>
        </a:p>
      </dgm:t>
    </dgm:pt>
    <dgm:pt modelId="{34078424-55CD-489E-B625-52294493FA9F}">
      <dgm:prSet phldrT="[Tekst]"/>
      <dgm:spPr/>
      <dgm:t>
        <a:bodyPr/>
        <a:lstStyle/>
        <a:p>
          <a:pPr>
            <a:buFontTx/>
            <a:buNone/>
          </a:pPr>
          <a:r>
            <a:rPr lang="en-GB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How should we deal with spatial scale?</a:t>
          </a:r>
        </a:p>
      </dgm:t>
    </dgm:pt>
    <dgm:pt modelId="{969CEDF7-BF39-4FAF-B9A8-02D67B09B86F}" type="parTrans" cxnId="{67CDD629-AC4A-464C-8451-23D3E0FFB6B3}">
      <dgm:prSet/>
      <dgm:spPr/>
      <dgm:t>
        <a:bodyPr/>
        <a:lstStyle/>
        <a:p>
          <a:endParaRPr lang="nl-NL"/>
        </a:p>
      </dgm:t>
    </dgm:pt>
    <dgm:pt modelId="{67FF4F22-56FB-4B24-AA75-A4FDB3615AF7}" type="sibTrans" cxnId="{67CDD629-AC4A-464C-8451-23D3E0FFB6B3}">
      <dgm:prSet/>
      <dgm:spPr/>
      <dgm:t>
        <a:bodyPr/>
        <a:lstStyle/>
        <a:p>
          <a:endParaRPr lang="nl-NL"/>
        </a:p>
      </dgm:t>
    </dgm:pt>
    <dgm:pt modelId="{50733426-9B62-49AB-AC7A-107345001DD0}" type="pres">
      <dgm:prSet presAssocID="{67F3F830-FDE0-48F5-8437-62CDBD5F0BC6}" presName="linearFlow" presStyleCnt="0">
        <dgm:presLayoutVars>
          <dgm:dir/>
          <dgm:animLvl val="lvl"/>
          <dgm:resizeHandles val="exact"/>
        </dgm:presLayoutVars>
      </dgm:prSet>
      <dgm:spPr/>
    </dgm:pt>
    <dgm:pt modelId="{241A15CD-5D93-46E9-B452-3B68A7A4D7C8}" type="pres">
      <dgm:prSet presAssocID="{C22641E9-DFB7-475C-A9EF-8036C17B5620}" presName="composite" presStyleCnt="0"/>
      <dgm:spPr/>
    </dgm:pt>
    <dgm:pt modelId="{24ADBF45-782D-4BD9-85A8-EA9F6D843BF3}" type="pres">
      <dgm:prSet presAssocID="{C22641E9-DFB7-475C-A9EF-8036C17B5620}" presName="parentText" presStyleLbl="alignNode1" presStyleIdx="0" presStyleCnt="3" custLinFactNeighborX="-2014" custLinFactNeighborY="-804">
        <dgm:presLayoutVars>
          <dgm:chMax val="1"/>
          <dgm:bulletEnabled val="1"/>
        </dgm:presLayoutVars>
      </dgm:prSet>
      <dgm:spPr/>
    </dgm:pt>
    <dgm:pt modelId="{D1F4CB14-81F5-4882-9A07-F4A3D20745D9}" type="pres">
      <dgm:prSet presAssocID="{C22641E9-DFB7-475C-A9EF-8036C17B5620}" presName="descendantText" presStyleLbl="alignAcc1" presStyleIdx="0" presStyleCnt="3" custLinFactNeighborX="0" custLinFactNeighborY="-982">
        <dgm:presLayoutVars>
          <dgm:bulletEnabled val="1"/>
        </dgm:presLayoutVars>
      </dgm:prSet>
      <dgm:spPr/>
    </dgm:pt>
    <dgm:pt modelId="{BC61DDFA-F82C-4AE1-84EB-3AC2531E7A1F}" type="pres">
      <dgm:prSet presAssocID="{30D346A5-1058-4A59-A6D3-8456FCBE3796}" presName="sp" presStyleCnt="0"/>
      <dgm:spPr/>
    </dgm:pt>
    <dgm:pt modelId="{207246F7-1FB7-40B0-9637-F151A68A60D7}" type="pres">
      <dgm:prSet presAssocID="{A4C38340-8734-42E1-AC9B-3F6339D1DBEB}" presName="composite" presStyleCnt="0"/>
      <dgm:spPr/>
    </dgm:pt>
    <dgm:pt modelId="{F0BC4CA6-645D-42BE-B7E8-EE6107D81A0B}" type="pres">
      <dgm:prSet presAssocID="{A4C38340-8734-42E1-AC9B-3F6339D1DBEB}" presName="parentText" presStyleLbl="alignNode1" presStyleIdx="1" presStyleCnt="3" custLinFactNeighborX="-2014" custLinFactNeighborY="-804">
        <dgm:presLayoutVars>
          <dgm:chMax val="1"/>
          <dgm:bulletEnabled val="1"/>
        </dgm:presLayoutVars>
      </dgm:prSet>
      <dgm:spPr/>
    </dgm:pt>
    <dgm:pt modelId="{142D1C4A-8631-45C6-B790-1EC89209B4F9}" type="pres">
      <dgm:prSet presAssocID="{A4C38340-8734-42E1-AC9B-3F6339D1DBEB}" presName="descendantText" presStyleLbl="alignAcc1" presStyleIdx="1" presStyleCnt="3" custLinFactNeighborX="30510">
        <dgm:presLayoutVars>
          <dgm:bulletEnabled val="1"/>
        </dgm:presLayoutVars>
      </dgm:prSet>
      <dgm:spPr/>
    </dgm:pt>
    <dgm:pt modelId="{5F43E7D9-40B1-4F9B-9B3B-1BC07299480E}" type="pres">
      <dgm:prSet presAssocID="{10DE09EE-2C41-4DA9-B1B2-5FE50BEE833A}" presName="sp" presStyleCnt="0"/>
      <dgm:spPr/>
    </dgm:pt>
    <dgm:pt modelId="{BB0F8FA1-8119-4CDC-8657-0C66B5F8DDD1}" type="pres">
      <dgm:prSet presAssocID="{3CC9753E-BE3C-4C63-91AF-08BADDAD3FD4}" presName="composite" presStyleCnt="0"/>
      <dgm:spPr/>
    </dgm:pt>
    <dgm:pt modelId="{A4B965B9-D276-43D4-8E6B-738615FFD1FD}" type="pres">
      <dgm:prSet presAssocID="{3CC9753E-BE3C-4C63-91AF-08BADDAD3FD4}" presName="parentText" presStyleLbl="alignNode1" presStyleIdx="2" presStyleCnt="3" custLinFactNeighborX="-2014" custLinFactNeighborY="-804">
        <dgm:presLayoutVars>
          <dgm:chMax val="1"/>
          <dgm:bulletEnabled val="1"/>
        </dgm:presLayoutVars>
      </dgm:prSet>
      <dgm:spPr/>
    </dgm:pt>
    <dgm:pt modelId="{8B882C09-41C4-4D20-85F1-853A1A40FF89}" type="pres">
      <dgm:prSet presAssocID="{3CC9753E-BE3C-4C63-91AF-08BADDAD3FD4}" presName="descendantText" presStyleLbl="alignAcc1" presStyleIdx="2" presStyleCnt="3" custLinFactNeighborX="30510">
        <dgm:presLayoutVars>
          <dgm:bulletEnabled val="1"/>
        </dgm:presLayoutVars>
      </dgm:prSet>
      <dgm:spPr/>
    </dgm:pt>
  </dgm:ptLst>
  <dgm:cxnLst>
    <dgm:cxn modelId="{9262D01B-357B-421A-B364-4CFD785820E0}" type="presOf" srcId="{3CC9753E-BE3C-4C63-91AF-08BADDAD3FD4}" destId="{A4B965B9-D276-43D4-8E6B-738615FFD1FD}" srcOrd="0" destOrd="0" presId="urn:microsoft.com/office/officeart/2005/8/layout/chevron2"/>
    <dgm:cxn modelId="{67CDD629-AC4A-464C-8451-23D3E0FFB6B3}" srcId="{3CC9753E-BE3C-4C63-91AF-08BADDAD3FD4}" destId="{34078424-55CD-489E-B625-52294493FA9F}" srcOrd="0" destOrd="0" parTransId="{969CEDF7-BF39-4FAF-B9A8-02D67B09B86F}" sibTransId="{67FF4F22-56FB-4B24-AA75-A4FDB3615AF7}"/>
    <dgm:cxn modelId="{BD82333D-7648-4B17-A9EB-1649ED0A708D}" srcId="{C22641E9-DFB7-475C-A9EF-8036C17B5620}" destId="{A5242978-5299-47BD-A201-78BFB29A8CED}" srcOrd="0" destOrd="0" parTransId="{59A4CB36-2432-4AA9-8E1F-837A3E24555B}" sibTransId="{9912BAC5-6DB4-4F69-9314-5251442E5075}"/>
    <dgm:cxn modelId="{DA2C7860-B4EB-4AF7-9333-648CA9CA03C7}" srcId="{67F3F830-FDE0-48F5-8437-62CDBD5F0BC6}" destId="{A4C38340-8734-42E1-AC9B-3F6339D1DBEB}" srcOrd="1" destOrd="0" parTransId="{CE4BA815-AA90-4CFE-8160-1D6D053B1C51}" sibTransId="{10DE09EE-2C41-4DA9-B1B2-5FE50BEE833A}"/>
    <dgm:cxn modelId="{D09EDF6D-A7E3-4536-B460-EF2AF4B7E021}" type="presOf" srcId="{A4C38340-8734-42E1-AC9B-3F6339D1DBEB}" destId="{F0BC4CA6-645D-42BE-B7E8-EE6107D81A0B}" srcOrd="0" destOrd="0" presId="urn:microsoft.com/office/officeart/2005/8/layout/chevron2"/>
    <dgm:cxn modelId="{70EF1E71-24E7-4CA7-A35B-3956B20CB3AD}" type="presOf" srcId="{34078424-55CD-489E-B625-52294493FA9F}" destId="{8B882C09-41C4-4D20-85F1-853A1A40FF89}" srcOrd="0" destOrd="0" presId="urn:microsoft.com/office/officeart/2005/8/layout/chevron2"/>
    <dgm:cxn modelId="{449C2B5A-FBBE-4F18-B2B4-326C2420860B}" type="presOf" srcId="{67F3F830-FDE0-48F5-8437-62CDBD5F0BC6}" destId="{50733426-9B62-49AB-AC7A-107345001DD0}" srcOrd="0" destOrd="0" presId="urn:microsoft.com/office/officeart/2005/8/layout/chevron2"/>
    <dgm:cxn modelId="{8CFD247D-37E1-41B6-9635-7CC5245E3BE5}" type="presOf" srcId="{C22641E9-DFB7-475C-A9EF-8036C17B5620}" destId="{24ADBF45-782D-4BD9-85A8-EA9F6D843BF3}" srcOrd="0" destOrd="0" presId="urn:microsoft.com/office/officeart/2005/8/layout/chevron2"/>
    <dgm:cxn modelId="{E5B58D80-6A4E-48F6-8ACA-7833807CEACE}" srcId="{67F3F830-FDE0-48F5-8437-62CDBD5F0BC6}" destId="{C22641E9-DFB7-475C-A9EF-8036C17B5620}" srcOrd="0" destOrd="0" parTransId="{D7AF120A-3519-49BB-99EC-FFFF5EC2D12E}" sibTransId="{30D346A5-1058-4A59-A6D3-8456FCBE3796}"/>
    <dgm:cxn modelId="{6BFB3B94-A01F-4E33-AF4E-5D0142D00DA4}" type="presOf" srcId="{A5242978-5299-47BD-A201-78BFB29A8CED}" destId="{D1F4CB14-81F5-4882-9A07-F4A3D20745D9}" srcOrd="0" destOrd="0" presId="urn:microsoft.com/office/officeart/2005/8/layout/chevron2"/>
    <dgm:cxn modelId="{8B4CAEA9-10D3-4A69-A68A-E913910AE5B4}" srcId="{67F3F830-FDE0-48F5-8437-62CDBD5F0BC6}" destId="{3CC9753E-BE3C-4C63-91AF-08BADDAD3FD4}" srcOrd="2" destOrd="0" parTransId="{83DAF497-CF2A-48D7-BAF2-FCB69D320772}" sibTransId="{B917DDFF-F869-48EB-B1E9-137C5ECD1204}"/>
    <dgm:cxn modelId="{1F9DF5E7-F7A4-49D4-9B95-499FE29F8299}" type="presOf" srcId="{749CF1ED-F6CA-475F-84AB-733034DEBEB3}" destId="{142D1C4A-8631-45C6-B790-1EC89209B4F9}" srcOrd="0" destOrd="0" presId="urn:microsoft.com/office/officeart/2005/8/layout/chevron2"/>
    <dgm:cxn modelId="{AF7ABBF0-8596-48E9-BB47-3676512EBE73}" srcId="{A4C38340-8734-42E1-AC9B-3F6339D1DBEB}" destId="{749CF1ED-F6CA-475F-84AB-733034DEBEB3}" srcOrd="0" destOrd="0" parTransId="{549E62CE-2BFD-469D-9F6E-3D8FECC925AF}" sibTransId="{DC8BE7F5-FC53-4663-AABF-3DC8456D02AD}"/>
    <dgm:cxn modelId="{E8B497EA-8A6F-47FB-A616-F4CC5CA52EF3}" type="presParOf" srcId="{50733426-9B62-49AB-AC7A-107345001DD0}" destId="{241A15CD-5D93-46E9-B452-3B68A7A4D7C8}" srcOrd="0" destOrd="0" presId="urn:microsoft.com/office/officeart/2005/8/layout/chevron2"/>
    <dgm:cxn modelId="{7AA42380-4D36-4580-AB3F-991F1ACFAB47}" type="presParOf" srcId="{241A15CD-5D93-46E9-B452-3B68A7A4D7C8}" destId="{24ADBF45-782D-4BD9-85A8-EA9F6D843BF3}" srcOrd="0" destOrd="0" presId="urn:microsoft.com/office/officeart/2005/8/layout/chevron2"/>
    <dgm:cxn modelId="{DC2B06FB-9360-4AEB-A638-2111A4B367AE}" type="presParOf" srcId="{241A15CD-5D93-46E9-B452-3B68A7A4D7C8}" destId="{D1F4CB14-81F5-4882-9A07-F4A3D20745D9}" srcOrd="1" destOrd="0" presId="urn:microsoft.com/office/officeart/2005/8/layout/chevron2"/>
    <dgm:cxn modelId="{26A7E094-BEF7-4B49-8636-5994566C8FD9}" type="presParOf" srcId="{50733426-9B62-49AB-AC7A-107345001DD0}" destId="{BC61DDFA-F82C-4AE1-84EB-3AC2531E7A1F}" srcOrd="1" destOrd="0" presId="urn:microsoft.com/office/officeart/2005/8/layout/chevron2"/>
    <dgm:cxn modelId="{042EF9FC-96B0-4863-B36E-75FCFD7DF0E1}" type="presParOf" srcId="{50733426-9B62-49AB-AC7A-107345001DD0}" destId="{207246F7-1FB7-40B0-9637-F151A68A60D7}" srcOrd="2" destOrd="0" presId="urn:microsoft.com/office/officeart/2005/8/layout/chevron2"/>
    <dgm:cxn modelId="{5FA33A5E-FE05-4D16-ADF4-C4C095389B75}" type="presParOf" srcId="{207246F7-1FB7-40B0-9637-F151A68A60D7}" destId="{F0BC4CA6-645D-42BE-B7E8-EE6107D81A0B}" srcOrd="0" destOrd="0" presId="urn:microsoft.com/office/officeart/2005/8/layout/chevron2"/>
    <dgm:cxn modelId="{5715713C-BCFF-467E-8076-A62057384FF9}" type="presParOf" srcId="{207246F7-1FB7-40B0-9637-F151A68A60D7}" destId="{142D1C4A-8631-45C6-B790-1EC89209B4F9}" srcOrd="1" destOrd="0" presId="urn:microsoft.com/office/officeart/2005/8/layout/chevron2"/>
    <dgm:cxn modelId="{AFA18AEC-D450-4144-B593-BE3A3CDF8458}" type="presParOf" srcId="{50733426-9B62-49AB-AC7A-107345001DD0}" destId="{5F43E7D9-40B1-4F9B-9B3B-1BC07299480E}" srcOrd="3" destOrd="0" presId="urn:microsoft.com/office/officeart/2005/8/layout/chevron2"/>
    <dgm:cxn modelId="{D606E74C-1080-4F61-83BB-7490C8BB4A51}" type="presParOf" srcId="{50733426-9B62-49AB-AC7A-107345001DD0}" destId="{BB0F8FA1-8119-4CDC-8657-0C66B5F8DDD1}" srcOrd="4" destOrd="0" presId="urn:microsoft.com/office/officeart/2005/8/layout/chevron2"/>
    <dgm:cxn modelId="{9810B569-E1A5-4CFE-AFB1-784DD563E292}" type="presParOf" srcId="{BB0F8FA1-8119-4CDC-8657-0C66B5F8DDD1}" destId="{A4B965B9-D276-43D4-8E6B-738615FFD1FD}" srcOrd="0" destOrd="0" presId="urn:microsoft.com/office/officeart/2005/8/layout/chevron2"/>
    <dgm:cxn modelId="{B502FB1C-B8A4-4757-8CD7-270C31E9C9F3}" type="presParOf" srcId="{BB0F8FA1-8119-4CDC-8657-0C66B5F8DDD1}" destId="{8B882C09-41C4-4D20-85F1-853A1A40FF8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DBF45-782D-4BD9-85A8-EA9F6D843BF3}">
      <dsp:nvSpPr>
        <dsp:cNvPr id="0" name=""/>
        <dsp:cNvSpPr/>
      </dsp:nvSpPr>
      <dsp:spPr>
        <a:xfrm rot="5400000">
          <a:off x="-298578" y="298578"/>
          <a:ext cx="1990521" cy="1393364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Literature</a:t>
          </a:r>
        </a:p>
      </dsp:txBody>
      <dsp:txXfrm rot="-5400000">
        <a:off x="1" y="696681"/>
        <a:ext cx="1393364" cy="597157"/>
      </dsp:txXfrm>
    </dsp:sp>
    <dsp:sp modelId="{D1F4CB14-81F5-4882-9A07-F4A3D20745D9}">
      <dsp:nvSpPr>
        <dsp:cNvPr id="0" name=""/>
        <dsp:cNvSpPr/>
      </dsp:nvSpPr>
      <dsp:spPr>
        <a:xfrm rot="5400000">
          <a:off x="7243044" y="-5849679"/>
          <a:ext cx="1293838" cy="129931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0" tIns="31750" rIns="31750" bIns="31750" numCol="1" spcCol="1270" anchor="ctr" anchorCtr="0">
          <a:noAutofit/>
        </a:bodyPr>
        <a:lstStyle/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GB" sz="5000" b="0" kern="1200" noProof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How did prior studies deal with spatial scale?</a:t>
          </a:r>
        </a:p>
      </dsp:txBody>
      <dsp:txXfrm rot="-5400000">
        <a:off x="1393364" y="63161"/>
        <a:ext cx="12930038" cy="1167518"/>
      </dsp:txXfrm>
    </dsp:sp>
    <dsp:sp modelId="{F0BC4CA6-645D-42BE-B7E8-EE6107D81A0B}">
      <dsp:nvSpPr>
        <dsp:cNvPr id="0" name=""/>
        <dsp:cNvSpPr/>
      </dsp:nvSpPr>
      <dsp:spPr>
        <a:xfrm rot="5400000">
          <a:off x="-298578" y="2083327"/>
          <a:ext cx="1990521" cy="1393364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Theory</a:t>
          </a:r>
        </a:p>
      </dsp:txBody>
      <dsp:txXfrm rot="-5400000">
        <a:off x="1" y="2481430"/>
        <a:ext cx="1393364" cy="597157"/>
      </dsp:txXfrm>
    </dsp:sp>
    <dsp:sp modelId="{142D1C4A-8631-45C6-B790-1EC89209B4F9}">
      <dsp:nvSpPr>
        <dsp:cNvPr id="0" name=""/>
        <dsp:cNvSpPr/>
      </dsp:nvSpPr>
      <dsp:spPr>
        <a:xfrm rot="5400000">
          <a:off x="7243044" y="-4048926"/>
          <a:ext cx="1293838" cy="129931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0" tIns="31750" rIns="31750" bIns="31750" numCol="1" spcCol="1270" anchor="ctr" anchorCtr="0">
          <a:noAutofit/>
        </a:bodyPr>
        <a:lstStyle/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GB" sz="5000" b="0" kern="1200" noProof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What does choice theory say about spatial scale?</a:t>
          </a:r>
        </a:p>
      </dsp:txBody>
      <dsp:txXfrm rot="-5400000">
        <a:off x="1393364" y="1863914"/>
        <a:ext cx="12930038" cy="1167518"/>
      </dsp:txXfrm>
    </dsp:sp>
    <dsp:sp modelId="{A4B965B9-D276-43D4-8E6B-738615FFD1FD}">
      <dsp:nvSpPr>
        <dsp:cNvPr id="0" name=""/>
        <dsp:cNvSpPr/>
      </dsp:nvSpPr>
      <dsp:spPr>
        <a:xfrm rot="5400000">
          <a:off x="-298578" y="3883169"/>
          <a:ext cx="1990521" cy="1393364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Analysis</a:t>
          </a:r>
        </a:p>
      </dsp:txBody>
      <dsp:txXfrm rot="-5400000">
        <a:off x="1" y="4281272"/>
        <a:ext cx="1393364" cy="597157"/>
      </dsp:txXfrm>
    </dsp:sp>
    <dsp:sp modelId="{8B882C09-41C4-4D20-85F1-853A1A40FF89}">
      <dsp:nvSpPr>
        <dsp:cNvPr id="0" name=""/>
        <dsp:cNvSpPr/>
      </dsp:nvSpPr>
      <dsp:spPr>
        <a:xfrm rot="5400000">
          <a:off x="7243044" y="-2249084"/>
          <a:ext cx="1293838" cy="129931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0" tIns="31750" rIns="31750" bIns="31750" numCol="1" spcCol="1270" anchor="ctr" anchorCtr="0">
          <a:noAutofit/>
        </a:bodyPr>
        <a:lstStyle/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GB" sz="50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How should we deal with spatial scale?</a:t>
          </a:r>
        </a:p>
      </dsp:txBody>
      <dsp:txXfrm rot="-5400000">
        <a:off x="1393364" y="3663756"/>
        <a:ext cx="12930038" cy="1167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23/09/2022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932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383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306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733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056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709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247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289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221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704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039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341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947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034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087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575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079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4F84-246C-4657-8172-1E2969D0F603}" type="datetime1">
              <a:rPr lang="en-GB" smtClean="0"/>
              <a:t>23/09/2022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Logo Large 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47" y="2283675"/>
            <a:ext cx="4800610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7416000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en-GB" noProof="0" dirty="0"/>
              <a:t>Click to add presenters </a:t>
            </a:r>
            <a:r>
              <a:rPr lang="en-GB" noProof="0"/>
              <a:t>contact data</a:t>
            </a:r>
            <a:endParaRPr lang="en-GB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2151119"/>
          </a:xfrm>
        </p:spPr>
        <p:txBody>
          <a:bodyPr>
            <a:normAutofit/>
          </a:bodyPr>
          <a:lstStyle>
            <a:lvl1pPr>
              <a:lnSpc>
                <a:spcPts val="3500"/>
              </a:lnSpc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social media names</a:t>
            </a:r>
            <a:endParaRPr lang="nl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64FD31-4949-44E8-8C80-41631C23E4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3714979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>
                <a:solidFill>
                  <a:schemeClr val="accent1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en-GB" noProof="0" dirty="0"/>
              <a:t>Click to add subtitle / presenter / date [</a:t>
            </a:r>
            <a:r>
              <a:rPr lang="en-GB" noProof="0" dirty="0" err="1"/>
              <a:t>dd</a:t>
            </a:r>
            <a:r>
              <a:rPr lang="en-GB" noProof="0" dirty="0"/>
              <a:t>-mm-</a:t>
            </a:r>
            <a:r>
              <a:rPr lang="en-GB" noProof="0" dirty="0" err="1"/>
              <a:t>yyyy</a:t>
            </a:r>
            <a:r>
              <a:rPr lang="en-GB" noProof="0" dirty="0"/>
              <a:t>]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4</a:t>
            </a:r>
          </a:p>
        </p:txBody>
      </p:sp>
      <p:sp>
        <p:nvSpPr>
          <p:cNvPr id="16" name="Oranisation Placeholder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580530" y="395008"/>
            <a:ext cx="8294400" cy="540000"/>
          </a:xfrm>
        </p:spPr>
        <p:txBody>
          <a:bodyPr anchor="b" anchorCtr="0">
            <a:normAutofit/>
          </a:bodyPr>
          <a:lstStyle>
            <a:lvl1pPr>
              <a:lnSpc>
                <a:spcPts val="1700"/>
              </a:lnSpc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</a:defRPr>
            </a:lvl2pPr>
          </a:lstStyle>
          <a:p>
            <a:pPr lvl="0"/>
            <a:r>
              <a:rPr lang="en-GB" noProof="0" dirty="0"/>
              <a:t>Click to edit organisation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E33E2-A88D-4B10-83CD-43076EC718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3714979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GB" noProof="0" dirty="0"/>
              <a:t>Click to add chapter title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marL="536400" indent="-4500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1pPr>
            <a:lvl2pPr marL="1170000" indent="-450000">
              <a:lnSpc>
                <a:spcPct val="120000"/>
              </a:lnSpc>
              <a:defRPr/>
            </a:lvl2pPr>
            <a:lvl3pPr marL="1756800" indent="-450000" defTabSz="457200">
              <a:lnSpc>
                <a:spcPct val="120000"/>
              </a:lnSpc>
              <a:defRPr/>
            </a:lvl3pPr>
            <a:lvl4pPr marL="2329200" indent="-550800" defTabSz="457200">
              <a:lnSpc>
                <a:spcPct val="120000"/>
              </a:lnSpc>
              <a:defRPr/>
            </a:lvl4pPr>
            <a:lvl5pPr marL="2962800" indent="-4428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AF6-1686-4743-9124-83F33F1A0EA9}" type="datetime1">
              <a:rPr lang="en-GB" noProof="0" smtClean="0"/>
              <a:t>23/09/2022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DBF0-A618-4E69-83BB-0C41E08702AA}" type="datetime1">
              <a:rPr lang="en-GB" noProof="0" smtClean="0"/>
              <a:t>23/09/2022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3E58-CDC3-4782-B82C-4D381C795B98}" type="datetime1">
              <a:rPr lang="en-GB" noProof="0" smtClean="0"/>
              <a:t>23/09/2022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65D1-804F-429B-83CD-3EFA8410E123}" type="datetime1">
              <a:rPr lang="en-GB" smtClean="0"/>
              <a:t>23/09/2022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0"/>
            <a:ext cx="16424275" cy="7920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23-9-2022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691979"/>
            <a:ext cx="6764400" cy="5230800"/>
          </a:xfrm>
          <a:solidFill>
            <a:srgbClr val="1E64C8"/>
          </a:solidFill>
        </p:spPr>
        <p:txBody>
          <a:bodyPr anchor="b" anchorCtr="0">
            <a:noAutofit/>
          </a:bodyPr>
          <a:lstStyle>
            <a:lvl1pPr marL="85725" indent="0">
              <a:buNone/>
              <a:defRPr sz="10000" u="sng" cap="all" baseline="0">
                <a:solidFill>
                  <a:schemeClr val="bg1"/>
                </a:solidFill>
              </a:defRPr>
            </a:lvl1pPr>
            <a:lvl2pPr marL="984250" indent="-625475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add 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1452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76AD30-96E8-448B-B97A-24B00ADE12C5}"/>
              </a:ext>
            </a:extLst>
          </p:cNvPr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0"/>
            <a:ext cx="16424275" cy="7920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23-9-2022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399" y="1011602"/>
            <a:ext cx="7754938" cy="6908398"/>
          </a:xfrm>
          <a:solidFill>
            <a:srgbClr val="E9F0FA"/>
          </a:solidFill>
        </p:spPr>
        <p:txBody>
          <a:bodyPr>
            <a:normAutofit/>
          </a:bodyPr>
          <a:lstStyle>
            <a:lvl1pPr marL="85725" indent="0">
              <a:buNone/>
              <a:defRPr sz="5400" u="sng" cap="all" baseline="0">
                <a:solidFill>
                  <a:srgbClr val="1E64C8"/>
                </a:solidFill>
              </a:defRPr>
            </a:lvl1pPr>
            <a:lvl2pPr marL="984250" indent="-625475">
              <a:defRPr>
                <a:solidFill>
                  <a:srgbClr val="1E64C8"/>
                </a:solidFill>
              </a:defRPr>
            </a:lvl2pPr>
            <a:lvl3pPr>
              <a:defRPr>
                <a:solidFill>
                  <a:srgbClr val="1E64C8"/>
                </a:solidFill>
              </a:defRPr>
            </a:lvl3pPr>
            <a:lvl4pPr>
              <a:defRPr>
                <a:solidFill>
                  <a:srgbClr val="1E64C8"/>
                </a:solidFill>
              </a:defRPr>
            </a:lvl4pPr>
            <a:lvl5pPr>
              <a:defRPr>
                <a:solidFill>
                  <a:srgbClr val="1E64C8"/>
                </a:solidFill>
              </a:defRPr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6254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2520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BA3CA-1064-434F-B179-AB3B0298C0D6}" type="datetime1">
              <a:rPr lang="en-GB" noProof="0" smtClean="0"/>
              <a:t>23/09/2022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Logo EN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09180"/>
            <a:ext cx="2307600" cy="184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7" r:id="rId8"/>
    <p:sldLayoutId id="2147483678" r:id="rId9"/>
    <p:sldLayoutId id="2147483676" r:id="rId10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3600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45878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4133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978-3-642-79877-1_11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i.org/10.1111/j.1467-9787.1996.tb01269.x" TargetMode="External"/><Relationship Id="rId5" Type="http://schemas.openxmlformats.org/officeDocument/2006/relationships/hyperlink" Target="https://doi.org/10.1111/j.1538-4632.1998.tb00392.x" TargetMode="External"/><Relationship Id="rId4" Type="http://schemas.openxmlformats.org/officeDocument/2006/relationships/hyperlink" Target="https://doi.org/10.1177/01600176970200010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ctrTitle"/>
          </p:nvPr>
        </p:nvSpPr>
        <p:spPr>
          <a:xfrm>
            <a:off x="1283414" y="2368523"/>
            <a:ext cx="15191026" cy="2918585"/>
          </a:xfrm>
        </p:spPr>
        <p:txBody>
          <a:bodyPr/>
          <a:lstStyle/>
          <a:p>
            <a:pPr algn="ctr"/>
            <a:r>
              <a:rPr lang="en-GB" sz="6000" b="1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scale in crime location choice research</a:t>
            </a:r>
            <a:endParaRPr lang="nl-NL" sz="6000" b="1" u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ndertitel 10"/>
          <p:cNvSpPr>
            <a:spLocks noGrp="1"/>
          </p:cNvSpPr>
          <p:nvPr>
            <p:ph type="subTitle" idx="1"/>
          </p:nvPr>
        </p:nvSpPr>
        <p:spPr>
          <a:xfrm>
            <a:off x="1365476" y="6027559"/>
            <a:ext cx="15191026" cy="583200"/>
          </a:xfrm>
        </p:spPr>
        <p:txBody>
          <a:bodyPr>
            <a:normAutofit/>
          </a:bodyPr>
          <a:lstStyle/>
          <a:p>
            <a:pPr algn="ctr"/>
            <a:r>
              <a:rPr lang="nl-NL" dirty="0">
                <a:solidFill>
                  <a:srgbClr val="FFC000"/>
                </a:solidFill>
              </a:rPr>
              <a:t>Wim Bernasco, NSCR / VU &amp; K Kuralarasan, Ghent University</a:t>
            </a:r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F002D480-EF26-610D-8AC9-AA4C1FF635A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07" b="30007"/>
          <a:stretch>
            <a:fillRect/>
          </a:stretch>
        </p:blipFill>
        <p:spPr>
          <a:xfrm>
            <a:off x="6153272" y="275492"/>
            <a:ext cx="2322513" cy="928688"/>
          </a:xfrm>
        </p:spPr>
      </p:pic>
      <p:sp>
        <p:nvSpPr>
          <p:cNvPr id="6" name="Text Placeholder Organsation L1/L2"/>
          <p:cNvSpPr>
            <a:spLocks noGrp="1"/>
          </p:cNvSpPr>
          <p:nvPr>
            <p:ph type="body" sz="quarter" idx="15"/>
          </p:nvPr>
        </p:nvSpPr>
        <p:spPr>
          <a:xfrm>
            <a:off x="8475785" y="105508"/>
            <a:ext cx="8399145" cy="101368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Department of Criminology, Criminal Law and Social Law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Institute for International Research on Criminal Policy</a:t>
            </a:r>
            <a:endParaRPr lang="en-GB" dirty="0"/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96BFCB71-1E10-B59E-F695-A3A5E65F5B1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5" b="9635"/>
          <a:stretch>
            <a:fillRect/>
          </a:stretch>
        </p:blipFill>
        <p:spPr>
          <a:xfrm>
            <a:off x="2852769" y="8366400"/>
            <a:ext cx="2286000" cy="928800"/>
          </a:xfrm>
        </p:spPr>
      </p:pic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kstvak 30">
            <a:extLst>
              <a:ext uri="{FF2B5EF4-FFF2-40B4-BE49-F238E27FC236}">
                <a16:creationId xmlns:a16="http://schemas.microsoft.com/office/drawing/2014/main" id="{C62C140E-FA77-E27C-0833-1541C35DF3D8}"/>
              </a:ext>
            </a:extLst>
          </p:cNvPr>
          <p:cNvSpPr txBox="1"/>
          <p:nvPr/>
        </p:nvSpPr>
        <p:spPr>
          <a:xfrm>
            <a:off x="4136447" y="1657408"/>
            <a:ext cx="2633405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1500m × 1500m</a:t>
            </a:r>
          </a:p>
        </p:txBody>
      </p:sp>
      <p:sp>
        <p:nvSpPr>
          <p:cNvPr id="14" name="Tekstvak 31">
            <a:extLst>
              <a:ext uri="{FF2B5EF4-FFF2-40B4-BE49-F238E27FC236}">
                <a16:creationId xmlns:a16="http://schemas.microsoft.com/office/drawing/2014/main" id="{7DCA72A2-6C86-929A-C0D3-8F281AA7E669}"/>
              </a:ext>
            </a:extLst>
          </p:cNvPr>
          <p:cNvSpPr txBox="1"/>
          <p:nvPr/>
        </p:nvSpPr>
        <p:spPr>
          <a:xfrm>
            <a:off x="6849078" y="1591388"/>
            <a:ext cx="2985724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1000m × 1000m</a:t>
            </a:r>
          </a:p>
        </p:txBody>
      </p:sp>
      <p:sp>
        <p:nvSpPr>
          <p:cNvPr id="15" name="Tekstvak 32">
            <a:extLst>
              <a:ext uri="{FF2B5EF4-FFF2-40B4-BE49-F238E27FC236}">
                <a16:creationId xmlns:a16="http://schemas.microsoft.com/office/drawing/2014/main" id="{57140BAD-4DE9-3749-1EF2-572F2A392877}"/>
              </a:ext>
            </a:extLst>
          </p:cNvPr>
          <p:cNvSpPr txBox="1"/>
          <p:nvPr/>
        </p:nvSpPr>
        <p:spPr>
          <a:xfrm>
            <a:off x="10235783" y="1579032"/>
            <a:ext cx="2187194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500m × 500m</a:t>
            </a:r>
          </a:p>
        </p:txBody>
      </p:sp>
      <p:sp>
        <p:nvSpPr>
          <p:cNvPr id="16" name="Tekstvak 33">
            <a:extLst>
              <a:ext uri="{FF2B5EF4-FFF2-40B4-BE49-F238E27FC236}">
                <a16:creationId xmlns:a16="http://schemas.microsoft.com/office/drawing/2014/main" id="{DB1DCF05-46C5-6385-96A7-69C1BFC3CF9B}"/>
              </a:ext>
            </a:extLst>
          </p:cNvPr>
          <p:cNvSpPr txBox="1"/>
          <p:nvPr/>
        </p:nvSpPr>
        <p:spPr>
          <a:xfrm>
            <a:off x="13023602" y="1555925"/>
            <a:ext cx="2187194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200m × 200m</a:t>
            </a:r>
          </a:p>
        </p:txBody>
      </p:sp>
      <p:pic>
        <p:nvPicPr>
          <p:cNvPr id="17" name="Afbeelding 35">
            <a:extLst>
              <a:ext uri="{FF2B5EF4-FFF2-40B4-BE49-F238E27FC236}">
                <a16:creationId xmlns:a16="http://schemas.microsoft.com/office/drawing/2014/main" id="{FBC9DB90-8F2E-42DF-24B2-4291629F3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149" y="2085928"/>
            <a:ext cx="2944517" cy="5893194"/>
          </a:xfrm>
          <a:prstGeom prst="rect">
            <a:avLst/>
          </a:prstGeom>
        </p:spPr>
      </p:pic>
      <p:pic>
        <p:nvPicPr>
          <p:cNvPr id="18" name="Afbeelding 39">
            <a:extLst>
              <a:ext uri="{FF2B5EF4-FFF2-40B4-BE49-F238E27FC236}">
                <a16:creationId xmlns:a16="http://schemas.microsoft.com/office/drawing/2014/main" id="{1F002C4C-12A7-C51C-928C-72E27FA881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3085" y="1925257"/>
            <a:ext cx="2888229" cy="5780539"/>
          </a:xfrm>
          <a:prstGeom prst="rect">
            <a:avLst/>
          </a:prstGeom>
        </p:spPr>
      </p:pic>
      <p:pic>
        <p:nvPicPr>
          <p:cNvPr id="19" name="Afbeelding 41">
            <a:extLst>
              <a:ext uri="{FF2B5EF4-FFF2-40B4-BE49-F238E27FC236}">
                <a16:creationId xmlns:a16="http://schemas.microsoft.com/office/drawing/2014/main" id="{E3D184D1-0637-D25F-C875-6628EA3066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955" y="1976291"/>
            <a:ext cx="2888229" cy="5780539"/>
          </a:xfrm>
          <a:prstGeom prst="rect">
            <a:avLst/>
          </a:prstGeom>
        </p:spPr>
      </p:pic>
      <p:pic>
        <p:nvPicPr>
          <p:cNvPr id="20" name="Afbeelding 43">
            <a:extLst>
              <a:ext uri="{FF2B5EF4-FFF2-40B4-BE49-F238E27FC236}">
                <a16:creationId xmlns:a16="http://schemas.microsoft.com/office/drawing/2014/main" id="{056C407C-2957-A8B3-1A4B-9CF927620D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038" y="2018224"/>
            <a:ext cx="2985724" cy="5975667"/>
          </a:xfrm>
          <a:prstGeom prst="rect">
            <a:avLst/>
          </a:prstGeom>
        </p:spPr>
      </p:pic>
      <p:pic>
        <p:nvPicPr>
          <p:cNvPr id="21" name="Afbeelding 10">
            <a:extLst>
              <a:ext uri="{FF2B5EF4-FFF2-40B4-BE49-F238E27FC236}">
                <a16:creationId xmlns:a16="http://schemas.microsoft.com/office/drawing/2014/main" id="{4B939030-7750-B868-AE02-44429795E6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83" y="2094180"/>
            <a:ext cx="2985725" cy="5882102"/>
          </a:xfrm>
          <a:prstGeom prst="rect">
            <a:avLst/>
          </a:prstGeom>
        </p:spPr>
      </p:pic>
      <p:sp>
        <p:nvSpPr>
          <p:cNvPr id="22" name="Tekstvak 21">
            <a:extLst>
              <a:ext uri="{FF2B5EF4-FFF2-40B4-BE49-F238E27FC236}">
                <a16:creationId xmlns:a16="http://schemas.microsoft.com/office/drawing/2014/main" id="{6260D8DC-7A2D-BBFD-A4AC-5B2FEFC14F96}"/>
              </a:ext>
            </a:extLst>
          </p:cNvPr>
          <p:cNvSpPr txBox="1"/>
          <p:nvPr/>
        </p:nvSpPr>
        <p:spPr>
          <a:xfrm>
            <a:off x="1282025" y="1637185"/>
            <a:ext cx="2985724" cy="494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Chennai wards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D8103B-215E-69C9-DFFF-6DB37236A552}"/>
              </a:ext>
            </a:extLst>
          </p:cNvPr>
          <p:cNvSpPr txBox="1"/>
          <p:nvPr/>
        </p:nvSpPr>
        <p:spPr>
          <a:xfrm>
            <a:off x="595560" y="269974"/>
            <a:ext cx="15455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6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Wards and four alternative grid sizes</a:t>
            </a:r>
            <a:endParaRPr lang="en-BE" sz="4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Vermenigvuldigingsteken 2">
            <a:extLst>
              <a:ext uri="{FF2B5EF4-FFF2-40B4-BE49-F238E27FC236}">
                <a16:creationId xmlns:a16="http://schemas.microsoft.com/office/drawing/2014/main" id="{231AF0B3-A983-E8F2-D066-63E23387CDA6}"/>
              </a:ext>
            </a:extLst>
          </p:cNvPr>
          <p:cNvSpPr/>
          <p:nvPr/>
        </p:nvSpPr>
        <p:spPr>
          <a:xfrm>
            <a:off x="13023602" y="2294589"/>
            <a:ext cx="2064891" cy="427967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edachtewolkje: wolk 11">
            <a:extLst>
              <a:ext uri="{FF2B5EF4-FFF2-40B4-BE49-F238E27FC236}">
                <a16:creationId xmlns:a16="http://schemas.microsoft.com/office/drawing/2014/main" id="{7D61560F-B7C4-D485-285D-09C16A41C88E}"/>
              </a:ext>
            </a:extLst>
          </p:cNvPr>
          <p:cNvSpPr/>
          <p:nvPr/>
        </p:nvSpPr>
        <p:spPr>
          <a:xfrm>
            <a:off x="11182068" y="7976282"/>
            <a:ext cx="3740431" cy="1370918"/>
          </a:xfrm>
          <a:prstGeom prst="cloudCallout">
            <a:avLst>
              <a:gd name="adj1" fmla="val 18415"/>
              <a:gd name="adj2" fmla="val -13270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nightmare</a:t>
            </a:r>
          </a:p>
        </p:txBody>
      </p:sp>
    </p:spTree>
    <p:extLst>
      <p:ext uri="{BB962C8B-B14F-4D97-AF65-F5344CB8AC3E}">
        <p14:creationId xmlns:p14="http://schemas.microsoft.com/office/powerpoint/2010/main" val="359327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30">
            <a:extLst>
              <a:ext uri="{FF2B5EF4-FFF2-40B4-BE49-F238E27FC236}">
                <a16:creationId xmlns:a16="http://schemas.microsoft.com/office/drawing/2014/main" id="{1A99A013-33B1-6E80-6BF7-760AC2595E87}"/>
              </a:ext>
            </a:extLst>
          </p:cNvPr>
          <p:cNvSpPr txBox="1"/>
          <p:nvPr/>
        </p:nvSpPr>
        <p:spPr>
          <a:xfrm>
            <a:off x="1289715" y="2390122"/>
            <a:ext cx="3674414" cy="495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1500m × 1500m</a:t>
            </a:r>
          </a:p>
        </p:txBody>
      </p:sp>
      <p:sp>
        <p:nvSpPr>
          <p:cNvPr id="6" name="Tekstvak 31">
            <a:extLst>
              <a:ext uri="{FF2B5EF4-FFF2-40B4-BE49-F238E27FC236}">
                <a16:creationId xmlns:a16="http://schemas.microsoft.com/office/drawing/2014/main" id="{7FB8E62E-439D-4D16-6F9F-0A855A7A43D1}"/>
              </a:ext>
            </a:extLst>
          </p:cNvPr>
          <p:cNvSpPr txBox="1"/>
          <p:nvPr/>
        </p:nvSpPr>
        <p:spPr>
          <a:xfrm>
            <a:off x="6785482" y="2305316"/>
            <a:ext cx="2736976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1000m × 1000m</a:t>
            </a:r>
          </a:p>
        </p:txBody>
      </p:sp>
      <p:sp>
        <p:nvSpPr>
          <p:cNvPr id="7" name="Tekstvak 32">
            <a:extLst>
              <a:ext uri="{FF2B5EF4-FFF2-40B4-BE49-F238E27FC236}">
                <a16:creationId xmlns:a16="http://schemas.microsoft.com/office/drawing/2014/main" id="{24B24FF5-B53B-F829-08CA-7266C42579D1}"/>
              </a:ext>
            </a:extLst>
          </p:cNvPr>
          <p:cNvSpPr txBox="1"/>
          <p:nvPr/>
        </p:nvSpPr>
        <p:spPr>
          <a:xfrm>
            <a:off x="13181018" y="2305315"/>
            <a:ext cx="2187194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500m × 500m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601B0EF-62B4-1EF5-E85A-BFBBB9077BCD}"/>
              </a:ext>
            </a:extLst>
          </p:cNvPr>
          <p:cNvGrpSpPr/>
          <p:nvPr/>
        </p:nvGrpSpPr>
        <p:grpSpPr>
          <a:xfrm>
            <a:off x="478003" y="2891303"/>
            <a:ext cx="16130677" cy="3169585"/>
            <a:chOff x="808203" y="5698003"/>
            <a:chExt cx="16130677" cy="3169585"/>
          </a:xfrm>
        </p:grpSpPr>
        <p:pic>
          <p:nvPicPr>
            <p:cNvPr id="23" name="Afbeelding 67">
              <a:extLst>
                <a:ext uri="{FF2B5EF4-FFF2-40B4-BE49-F238E27FC236}">
                  <a16:creationId xmlns:a16="http://schemas.microsoft.com/office/drawing/2014/main" id="{D68F7835-18A7-1830-C7F2-8F5327505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2017" y="5730703"/>
              <a:ext cx="5116863" cy="2956097"/>
            </a:xfrm>
            <a:prstGeom prst="rect">
              <a:avLst/>
            </a:prstGeom>
          </p:spPr>
        </p:pic>
        <p:pic>
          <p:nvPicPr>
            <p:cNvPr id="25" name="Afbeelding 69">
              <a:extLst>
                <a:ext uri="{FF2B5EF4-FFF2-40B4-BE49-F238E27FC236}">
                  <a16:creationId xmlns:a16="http://schemas.microsoft.com/office/drawing/2014/main" id="{B57D3006-9B6B-D1E7-0FFC-DC535CD08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0100" y="5698003"/>
              <a:ext cx="5486400" cy="3169585"/>
            </a:xfrm>
            <a:prstGeom prst="rect">
              <a:avLst/>
            </a:prstGeom>
          </p:spPr>
        </p:pic>
        <p:pic>
          <p:nvPicPr>
            <p:cNvPr id="26" name="Afbeelding 71">
              <a:extLst>
                <a:ext uri="{FF2B5EF4-FFF2-40B4-BE49-F238E27FC236}">
                  <a16:creationId xmlns:a16="http://schemas.microsoft.com/office/drawing/2014/main" id="{522A7F2D-2871-4698-BD30-BC15EC738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203" y="5755462"/>
              <a:ext cx="4876158" cy="2817038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748CE1B-D846-5531-C801-DC974F7732D1}"/>
              </a:ext>
            </a:extLst>
          </p:cNvPr>
          <p:cNvSpPr txBox="1"/>
          <p:nvPr/>
        </p:nvSpPr>
        <p:spPr>
          <a:xfrm>
            <a:off x="5312714" y="674927"/>
            <a:ext cx="98438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5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 to crime/Journey to Crime</a:t>
            </a:r>
          </a:p>
        </p:txBody>
      </p:sp>
    </p:spTree>
    <p:extLst>
      <p:ext uri="{BB962C8B-B14F-4D97-AF65-F5344CB8AC3E}">
        <p14:creationId xmlns:p14="http://schemas.microsoft.com/office/powerpoint/2010/main" val="160383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12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4DA188-4AB7-6CFB-F0EF-0375FF7A4818}"/>
              </a:ext>
            </a:extLst>
          </p:cNvPr>
          <p:cNvSpPr txBox="1"/>
          <p:nvPr/>
        </p:nvSpPr>
        <p:spPr>
          <a:xfrm>
            <a:off x="449118" y="313546"/>
            <a:ext cx="14930582" cy="1014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55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1: Only distance to offender home</a:t>
            </a:r>
            <a:endParaRPr lang="en-BE" sz="55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Afbeelding 19">
            <a:extLst>
              <a:ext uri="{FF2B5EF4-FFF2-40B4-BE49-F238E27FC236}">
                <a16:creationId xmlns:a16="http://schemas.microsoft.com/office/drawing/2014/main" id="{31B21935-5E74-4EA3-8438-5435FE175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704299"/>
            <a:ext cx="13634900" cy="681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48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13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4DA188-4AB7-6CFB-F0EF-0375FF7A4818}"/>
              </a:ext>
            </a:extLst>
          </p:cNvPr>
          <p:cNvSpPr txBox="1"/>
          <p:nvPr/>
        </p:nvSpPr>
        <p:spPr>
          <a:xfrm>
            <a:off x="449118" y="313546"/>
            <a:ext cx="14930582" cy="1014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55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2:Distance, population and prior crimes</a:t>
            </a:r>
            <a:endParaRPr lang="en-BE" sz="55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Tijdelijke aanduiding voor inhoud 4">
            <a:extLst>
              <a:ext uri="{FF2B5EF4-FFF2-40B4-BE49-F238E27FC236}">
                <a16:creationId xmlns:a16="http://schemas.microsoft.com/office/drawing/2014/main" id="{605C685E-49E7-E963-C83A-637290CA0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892073"/>
            <a:ext cx="13939700" cy="6966161"/>
          </a:xfrm>
        </p:spPr>
      </p:pic>
    </p:spTree>
    <p:extLst>
      <p:ext uri="{BB962C8B-B14F-4D97-AF65-F5344CB8AC3E}">
        <p14:creationId xmlns:p14="http://schemas.microsoft.com/office/powerpoint/2010/main" val="35900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14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4DA188-4AB7-6CFB-F0EF-0375FF7A4818}"/>
              </a:ext>
            </a:extLst>
          </p:cNvPr>
          <p:cNvSpPr txBox="1"/>
          <p:nvPr/>
        </p:nvSpPr>
        <p:spPr>
          <a:xfrm>
            <a:off x="449118" y="313546"/>
            <a:ext cx="15641782" cy="1787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4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3: Distance, population, prior crimes and crime attractors</a:t>
            </a:r>
            <a:endParaRPr lang="en-BE" sz="48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Tijdelijke aanduiding voor inhoud 6">
            <a:extLst>
              <a:ext uri="{FF2B5EF4-FFF2-40B4-BE49-F238E27FC236}">
                <a16:creationId xmlns:a16="http://schemas.microsoft.com/office/drawing/2014/main" id="{A8CE534E-50C9-2034-8A1F-8746C5EB4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600" y="2001175"/>
            <a:ext cx="13571400" cy="6782112"/>
          </a:xfrm>
        </p:spPr>
      </p:pic>
    </p:spTree>
    <p:extLst>
      <p:ext uri="{BB962C8B-B14F-4D97-AF65-F5344CB8AC3E}">
        <p14:creationId xmlns:p14="http://schemas.microsoft.com/office/powerpoint/2010/main" val="254072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Directions and significance levels correspond between scales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Larger units: smaller confidence intervals, smaller estimates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Differences are generally small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Occasionally confidence intervals do not overlap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simulations to study MAUP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Replicate on other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other shapes than grids</a:t>
            </a:r>
          </a:p>
          <a:p>
            <a:pPr marL="86400" indent="0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15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AA5D1E-E042-07E6-EF9D-F4AC5467A6FE}"/>
              </a:ext>
            </a:extLst>
          </p:cNvPr>
          <p:cNvSpPr txBox="1"/>
          <p:nvPr/>
        </p:nvSpPr>
        <p:spPr>
          <a:xfrm>
            <a:off x="494838" y="239346"/>
            <a:ext cx="149305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future work</a:t>
            </a:r>
            <a:endParaRPr lang="en-BE" sz="5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21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06318" y="4082815"/>
            <a:ext cx="15705282" cy="863693"/>
          </a:xfrm>
        </p:spPr>
        <p:txBody>
          <a:bodyPr/>
          <a:lstStyle/>
          <a:p>
            <a:pPr algn="ctr"/>
            <a:r>
              <a:rPr lang="en-GB" sz="8800" u="none" dirty="0"/>
              <a:t>Thank you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340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15978975" cy="6920936"/>
          </a:xfrm>
        </p:spPr>
        <p:txBody>
          <a:bodyPr>
            <a:normAutofit lnSpcReduction="10000"/>
          </a:bodyPr>
          <a:lstStyle/>
          <a:p>
            <a:pPr marL="0" indent="-45720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Ben-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Akiva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E., &amp;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Lerman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R. (1994).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Choice Analysis: Theory and Applications to Travel Demand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Cambridge, MA: MIT Press.</a:t>
            </a:r>
            <a:endParaRPr lang="nl-N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45720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Ferguson, M. R., &amp;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Kanaroglou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S. (1995). Utility Variability within Aggregate Spatial Units and its Relevance to Discrete Models of Destination Choice. In L.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Anselin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R. J. G. M.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Florax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(Eds.),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		Directions in Spatial Econometrics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(pp. 243-269). Berlin, Heidelberg: Springer Berlin Heidelberg. DOI: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</a:t>
            </a:r>
            <a:r>
              <a:rPr lang="nl-NL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10.1007/978-3-642-79877-1_11</a:t>
            </a:r>
            <a:r>
              <a:rPr lang="nl-N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-45720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Ferguson, M. R., &amp;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Kanaroglou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S. (1997). An Empirical Evaluation of the Aggregated Spatial Choice Model.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Regional Science Review, 20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(1-2), 53-75. DOI: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https://doi.org/10.1177/016001769702000104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nl-N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45720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Ferguson, M. R., &amp;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Kanaroglou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S. (1998). Representing the Shape and Orientation of Destinations in Spatial Choice Models.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Geographical Analysis, 30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(2), 119-137. DOI: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https://doi.org/10.1111/j.1538-4632.1998.tb00392.x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nl-N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45720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Kanaroglou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S., &amp; Ferguson, M. R. (1996). Discrete spatial choice models for aggregate destinations.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Regional Science, 36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(2), 271-290.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https://doi.org/10.1111/j.1467-9787.1996.tb01269.x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nl-N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457200">
              <a:buNone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17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AA5D1E-E042-07E6-EF9D-F4AC5467A6FE}"/>
              </a:ext>
            </a:extLst>
          </p:cNvPr>
          <p:cNvSpPr txBox="1"/>
          <p:nvPr/>
        </p:nvSpPr>
        <p:spPr>
          <a:xfrm>
            <a:off x="494838" y="239346"/>
            <a:ext cx="149305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BE" sz="5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85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20CD4C-2476-9E0A-7D79-EC4F73692097}"/>
              </a:ext>
            </a:extLst>
          </p:cNvPr>
          <p:cNvGrpSpPr/>
          <p:nvPr/>
        </p:nvGrpSpPr>
        <p:grpSpPr>
          <a:xfrm>
            <a:off x="1218028" y="588108"/>
            <a:ext cx="15025272" cy="7666892"/>
            <a:chOff x="3395900" y="1086611"/>
            <a:chExt cx="10982453" cy="5965858"/>
          </a:xfrm>
        </p:grpSpPr>
        <p:graphicFrame>
          <p:nvGraphicFramePr>
            <p:cNvPr id="4" name="Tijdelijke aanduiding voor inhoud 10">
              <a:extLst>
                <a:ext uri="{FF2B5EF4-FFF2-40B4-BE49-F238E27FC236}">
                  <a16:creationId xmlns:a16="http://schemas.microsoft.com/office/drawing/2014/main" id="{6C0F94D1-CDD9-7D7C-FF09-7BB56414DD9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25330645"/>
                </p:ext>
              </p:extLst>
            </p:nvPr>
          </p:nvGraphicFramePr>
          <p:xfrm>
            <a:off x="3862753" y="2701131"/>
            <a:ext cx="10515600" cy="435133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91DE5E7-A8C2-E4E4-AC45-3B77AD68BDD7}"/>
                </a:ext>
              </a:extLst>
            </p:cNvPr>
            <p:cNvGrpSpPr/>
            <p:nvPr/>
          </p:nvGrpSpPr>
          <p:grpSpPr>
            <a:xfrm>
              <a:off x="3395900" y="1086611"/>
              <a:ext cx="361886" cy="5965858"/>
              <a:chOff x="273115" y="446071"/>
              <a:chExt cx="361886" cy="5965858"/>
            </a:xfrm>
          </p:grpSpPr>
          <p:sp>
            <p:nvSpPr>
              <p:cNvPr id="14" name="Rechthoek 4">
                <a:extLst>
                  <a:ext uri="{FF2B5EF4-FFF2-40B4-BE49-F238E27FC236}">
                    <a16:creationId xmlns:a16="http://schemas.microsoft.com/office/drawing/2014/main" id="{56C8D4F7-35F3-B96D-B9ED-121C13FDB6CC}"/>
                  </a:ext>
                </a:extLst>
              </p:cNvPr>
              <p:cNvSpPr/>
              <p:nvPr/>
            </p:nvSpPr>
            <p:spPr>
              <a:xfrm>
                <a:off x="273115" y="446071"/>
                <a:ext cx="180943" cy="148872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echthoek 5">
                <a:extLst>
                  <a:ext uri="{FF2B5EF4-FFF2-40B4-BE49-F238E27FC236}">
                    <a16:creationId xmlns:a16="http://schemas.microsoft.com/office/drawing/2014/main" id="{E38C392B-8413-7AD7-9715-FA623E3F92D0}"/>
                  </a:ext>
                </a:extLst>
              </p:cNvPr>
              <p:cNvSpPr/>
              <p:nvPr/>
            </p:nvSpPr>
            <p:spPr>
              <a:xfrm>
                <a:off x="454058" y="446071"/>
                <a:ext cx="180943" cy="14887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hthoek 6">
                <a:extLst>
                  <a:ext uri="{FF2B5EF4-FFF2-40B4-BE49-F238E27FC236}">
                    <a16:creationId xmlns:a16="http://schemas.microsoft.com/office/drawing/2014/main" id="{7409D96F-443B-23DB-1B19-04FFABF7CE4A}"/>
                  </a:ext>
                </a:extLst>
              </p:cNvPr>
              <p:cNvSpPr/>
              <p:nvPr/>
            </p:nvSpPr>
            <p:spPr>
              <a:xfrm>
                <a:off x="454058" y="1934796"/>
                <a:ext cx="180943" cy="148872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hthoek 7">
                <a:extLst>
                  <a:ext uri="{FF2B5EF4-FFF2-40B4-BE49-F238E27FC236}">
                    <a16:creationId xmlns:a16="http://schemas.microsoft.com/office/drawing/2014/main" id="{4C2C0453-D98E-FEE7-57E4-5F5366D2BE25}"/>
                  </a:ext>
                </a:extLst>
              </p:cNvPr>
              <p:cNvSpPr/>
              <p:nvPr/>
            </p:nvSpPr>
            <p:spPr>
              <a:xfrm>
                <a:off x="273115" y="1934796"/>
                <a:ext cx="180943" cy="14887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hthoek 8">
                <a:extLst>
                  <a:ext uri="{FF2B5EF4-FFF2-40B4-BE49-F238E27FC236}">
                    <a16:creationId xmlns:a16="http://schemas.microsoft.com/office/drawing/2014/main" id="{5EEA05A4-243C-5E56-B84C-E90774ABDB02}"/>
                  </a:ext>
                </a:extLst>
              </p:cNvPr>
              <p:cNvSpPr/>
              <p:nvPr/>
            </p:nvSpPr>
            <p:spPr>
              <a:xfrm>
                <a:off x="273115" y="3434480"/>
                <a:ext cx="180943" cy="297744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hthoek 9">
                <a:extLst>
                  <a:ext uri="{FF2B5EF4-FFF2-40B4-BE49-F238E27FC236}">
                    <a16:creationId xmlns:a16="http://schemas.microsoft.com/office/drawing/2014/main" id="{23FE49FC-EA67-97EE-400B-0F99D70B7573}"/>
                  </a:ext>
                </a:extLst>
              </p:cNvPr>
              <p:cNvSpPr/>
              <p:nvPr/>
            </p:nvSpPr>
            <p:spPr>
              <a:xfrm>
                <a:off x="454057" y="3434480"/>
                <a:ext cx="180943" cy="297744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NL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A936351-778E-0FAA-8E18-4360A6F6730F}"/>
                </a:ext>
              </a:extLst>
            </p:cNvPr>
            <p:cNvGrpSpPr/>
            <p:nvPr/>
          </p:nvGrpSpPr>
          <p:grpSpPr>
            <a:xfrm>
              <a:off x="3818552" y="1365386"/>
              <a:ext cx="1105044" cy="1578634"/>
              <a:chOff x="815944" y="697765"/>
              <a:chExt cx="1105044" cy="1578634"/>
            </a:xfrm>
          </p:grpSpPr>
          <p:sp>
            <p:nvSpPr>
              <p:cNvPr id="12" name="Pijl: punthaak 15">
                <a:extLst>
                  <a:ext uri="{FF2B5EF4-FFF2-40B4-BE49-F238E27FC236}">
                    <a16:creationId xmlns:a16="http://schemas.microsoft.com/office/drawing/2014/main" id="{CE73D3A7-F8BF-27FA-351E-A9EAAB9BCF51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579149" y="934560"/>
                <a:ext cx="1578634" cy="1105044"/>
              </a:xfrm>
              <a:prstGeom prst="chevron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Pijl: punthaak 4">
                <a:extLst>
                  <a:ext uri="{FF2B5EF4-FFF2-40B4-BE49-F238E27FC236}">
                    <a16:creationId xmlns:a16="http://schemas.microsoft.com/office/drawing/2014/main" id="{DA2AF00F-BF10-E69C-A8ED-44C940E690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5944" y="1250287"/>
                <a:ext cx="1105044" cy="47359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3335" tIns="13335" rIns="13335" bIns="13335" numCol="1" spcCol="1270" anchor="ctr" anchorCtr="0">
                <a:noAutofit/>
              </a:bodyPr>
              <a:lstStyle/>
              <a:p>
                <a:pPr marL="0" lvl="0" indent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nl-NL" sz="2100" kern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Prelude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92FD31D-14A6-F116-E386-F630119E8B26}"/>
                </a:ext>
              </a:extLst>
            </p:cNvPr>
            <p:cNvGrpSpPr/>
            <p:nvPr/>
          </p:nvGrpSpPr>
          <p:grpSpPr>
            <a:xfrm>
              <a:off x="4967798" y="1488725"/>
              <a:ext cx="9410555" cy="1026112"/>
              <a:chOff x="1920987" y="699824"/>
              <a:chExt cx="9410555" cy="1026112"/>
            </a:xfrm>
          </p:grpSpPr>
          <p:sp>
            <p:nvSpPr>
              <p:cNvPr id="10" name="Rechthoek: afgeronde bovenhoeken 13">
                <a:extLst>
                  <a:ext uri="{FF2B5EF4-FFF2-40B4-BE49-F238E27FC236}">
                    <a16:creationId xmlns:a16="http://schemas.microsoft.com/office/drawing/2014/main" id="{3D2E7AED-88A0-CEEB-A44C-58B74ECC0F89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6113209" y="-3492398"/>
                <a:ext cx="1026112" cy="9410555"/>
              </a:xfrm>
              <a:prstGeom prst="round2SameRect">
                <a:avLst/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Rechthoek: afgeronde bovenhoeken 6">
                <a:extLst>
                  <a:ext uri="{FF2B5EF4-FFF2-40B4-BE49-F238E27FC236}">
                    <a16:creationId xmlns:a16="http://schemas.microsoft.com/office/drawing/2014/main" id="{44D4B491-CCEA-7C31-61F9-24FE46D51E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0988" y="749914"/>
                <a:ext cx="9360464" cy="9259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1808" tIns="21590" rIns="21590" bIns="21590" numCol="1" spcCol="1270" anchor="ctr" anchorCtr="0">
                <a:noAutofit/>
              </a:bodyPr>
              <a:lstStyle/>
              <a:p>
                <a:pPr marL="0" lvl="1" algn="l" defTabSz="1511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GB" sz="4800" kern="1200" noProof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crime location choice?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85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2925" y="1603791"/>
            <a:ext cx="15445575" cy="6613110"/>
          </a:xfrm>
        </p:spPr>
        <p:txBody>
          <a:bodyPr>
            <a:normAutofit fontScale="92500" lnSpcReduction="10000"/>
          </a:bodyPr>
          <a:lstStyle/>
          <a:p>
            <a:pPr marL="86400" indent="0">
              <a:lnSpc>
                <a:spcPct val="150000"/>
              </a:lnSpc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What makes offenders chose a crime location?</a:t>
            </a:r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−"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Answers: Attributes of potential locations and offenders</a:t>
            </a:r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−"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Idiosyncratic features (offender awareness of locations)</a:t>
            </a:r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−"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Rational choices (utility maximization)</a:t>
            </a:r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−"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choice model (</a:t>
            </a:r>
            <a:r>
              <a:rPr lang="en-GB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logit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GB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mixed logit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−"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Disaggregated (individual) data</a:t>
            </a:r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−"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 must be discrete, mutually exclusive and collectively exhaustive</a:t>
            </a:r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−"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 can be any size and shape (street, block, city)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3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8D89E-D7EF-C092-2A8F-2DDA3A9D72B0}"/>
              </a:ext>
            </a:extLst>
          </p:cNvPr>
          <p:cNvSpPr txBox="1"/>
          <p:nvPr/>
        </p:nvSpPr>
        <p:spPr>
          <a:xfrm>
            <a:off x="659938" y="152400"/>
            <a:ext cx="14930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7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crime location choice?</a:t>
            </a:r>
            <a:endParaRPr lang="en-BE" sz="2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5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825" y="1207811"/>
            <a:ext cx="15699575" cy="6696000"/>
          </a:xfrm>
        </p:spPr>
        <p:txBody>
          <a:bodyPr>
            <a:normAutofit lnSpcReduction="10000"/>
          </a:bodyPr>
          <a:lstStyle/>
          <a:p>
            <a:pPr>
              <a:buFont typeface="Calibri" panose="020F0502020204030204" pitchFamily="34" charset="0"/>
              <a:buChar char="−"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search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Ruiter (2017; 17 studies) and Curtis-Ham, 2022, 43 studies, (personal communication)"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empirical studies using discrete choice framework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 43 crime location choice studies (some use same data)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of spatial unit (e.g., </a:t>
            </a:r>
            <a:r>
              <a:rPr lang="en-GB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street segment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FontTx/>
              <a:buChar char="-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size of spatial unit</a:t>
            </a:r>
          </a:p>
          <a:p>
            <a:pPr lvl="1">
              <a:buFontTx/>
              <a:buChar char="-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spatial units</a:t>
            </a:r>
          </a:p>
          <a:p>
            <a:pPr lvl="1">
              <a:buFontTx/>
              <a:buChar char="-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crimes</a:t>
            </a:r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4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AA5D1E-E042-07E6-EF9D-F4AC5467A6FE}"/>
              </a:ext>
            </a:extLst>
          </p:cNvPr>
          <p:cNvSpPr txBox="1"/>
          <p:nvPr/>
        </p:nvSpPr>
        <p:spPr>
          <a:xfrm>
            <a:off x="494838" y="239346"/>
            <a:ext cx="149305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5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did prior studies deal with spatial scale?</a:t>
            </a:r>
            <a:endParaRPr lang="en-BE" sz="5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69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5</a:t>
            </a:fld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052AD6-37E0-6B67-1AD1-C08B2DBA0B41}"/>
              </a:ext>
            </a:extLst>
          </p:cNvPr>
          <p:cNvSpPr txBox="1"/>
          <p:nvPr/>
        </p:nvSpPr>
        <p:spPr>
          <a:xfrm>
            <a:off x="461818" y="280053"/>
            <a:ext cx="14930582" cy="897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GB" sz="4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have spatial units been labelled?</a:t>
            </a:r>
            <a:endParaRPr lang="en-BE" sz="25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A5DE0FB-F876-10D7-9F14-7C51672EE7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9182790"/>
              </p:ext>
            </p:extLst>
          </p:nvPr>
        </p:nvGraphicFramePr>
        <p:xfrm>
          <a:off x="2105891" y="1427019"/>
          <a:ext cx="13286510" cy="7190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1721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E44B2108-9A6E-3D81-6E90-A89FA47E5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43275" y="1460501"/>
            <a:ext cx="10915924" cy="696491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6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4DA188-4AB7-6CFB-F0EF-0375FF7A4818}"/>
              </a:ext>
            </a:extLst>
          </p:cNvPr>
          <p:cNvSpPr txBox="1"/>
          <p:nvPr/>
        </p:nvSpPr>
        <p:spPr>
          <a:xfrm>
            <a:off x="449118" y="313546"/>
            <a:ext cx="14930582" cy="1014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GB" sz="55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were sizes of spatial units*?</a:t>
            </a:r>
            <a:endParaRPr lang="en-BE" sz="55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06CDC2-F9A6-44A4-DB9D-FCD82CC1AFB9}"/>
              </a:ext>
            </a:extLst>
          </p:cNvPr>
          <p:cNvSpPr txBox="1"/>
          <p:nvPr/>
        </p:nvSpPr>
        <p:spPr>
          <a:xfrm>
            <a:off x="4305300" y="8425417"/>
            <a:ext cx="9690100" cy="631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*Note: No size details in 12 of the 43 studies</a:t>
            </a:r>
            <a:endParaRPr lang="en-B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8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5525" y="2350064"/>
            <a:ext cx="15699575" cy="6696000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−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Potentially yes!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studies checked for MAUP (all conducted single-scale analysis)</a:t>
            </a:r>
          </a:p>
          <a:p>
            <a:pPr>
              <a:buFont typeface="Calibri" panose="020F0502020204030204" pitchFamily="34" charset="0"/>
              <a:buChar char="−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MAUP is a theoretical issue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7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AA5D1E-E042-07E6-EF9D-F4AC5467A6FE}"/>
              </a:ext>
            </a:extLst>
          </p:cNvPr>
          <p:cNvSpPr txBox="1"/>
          <p:nvPr/>
        </p:nvSpPr>
        <p:spPr>
          <a:xfrm>
            <a:off x="494838" y="239346"/>
            <a:ext cx="149305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00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Modifiable </a:t>
            </a:r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areal </a:t>
            </a:r>
            <a:r>
              <a:rPr lang="en-US" sz="500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problem (MAUP) </a:t>
            </a:r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crime location choice?</a:t>
            </a:r>
            <a:endParaRPr lang="en-BE" sz="5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24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8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AA5D1E-E042-07E6-EF9D-F4AC5467A6FE}"/>
              </a:ext>
            </a:extLst>
          </p:cNvPr>
          <p:cNvSpPr txBox="1"/>
          <p:nvPr/>
        </p:nvSpPr>
        <p:spPr>
          <a:xfrm>
            <a:off x="799638" y="757244"/>
            <a:ext cx="149305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Theory: main assumption</a:t>
            </a:r>
            <a:endParaRPr lang="en-BE" sz="5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F08098E9-032C-B5A3-9CE0-B53E43475E72}"/>
              </a:ext>
            </a:extLst>
          </p:cNvPr>
          <p:cNvSpPr txBox="1">
            <a:spLocks/>
          </p:cNvSpPr>
          <p:nvPr/>
        </p:nvSpPr>
        <p:spPr>
          <a:xfrm>
            <a:off x="9207643" y="2126625"/>
            <a:ext cx="4503236" cy="10736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5364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700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6800" indent="-4500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9200" indent="-550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800" indent="-4428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0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Offenders choose elemental spatial alternatives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8993E8D8-CEE3-06FA-7E44-AA348DAC6F4B}"/>
              </a:ext>
            </a:extLst>
          </p:cNvPr>
          <p:cNvSpPr txBox="1">
            <a:spLocks/>
          </p:cNvSpPr>
          <p:nvPr/>
        </p:nvSpPr>
        <p:spPr>
          <a:xfrm>
            <a:off x="1440896" y="2369749"/>
            <a:ext cx="4714121" cy="10736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 aggregate spatial alternatives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8C62795-C8C5-B006-A47E-9563BF6E86C0}"/>
              </a:ext>
            </a:extLst>
          </p:cNvPr>
          <p:cNvGrpSpPr/>
          <p:nvPr/>
        </p:nvGrpSpPr>
        <p:grpSpPr>
          <a:xfrm>
            <a:off x="9679074" y="3630029"/>
            <a:ext cx="3560373" cy="3307663"/>
            <a:chOff x="2104830" y="3506746"/>
            <a:chExt cx="3002102" cy="2283239"/>
          </a:xfrm>
        </p:grpSpPr>
        <p:sp>
          <p:nvSpPr>
            <p:cNvPr id="7" name="Rechthoek 10">
              <a:extLst>
                <a:ext uri="{FF2B5EF4-FFF2-40B4-BE49-F238E27FC236}">
                  <a16:creationId xmlns:a16="http://schemas.microsoft.com/office/drawing/2014/main" id="{9D3D4F9C-E426-4ABA-3F9D-089C92BAEE4A}"/>
                </a:ext>
              </a:extLst>
            </p:cNvPr>
            <p:cNvSpPr/>
            <p:nvPr/>
          </p:nvSpPr>
          <p:spPr>
            <a:xfrm>
              <a:off x="3101009" y="3521611"/>
              <a:ext cx="288234" cy="28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hthoek 11">
              <a:extLst>
                <a:ext uri="{FF2B5EF4-FFF2-40B4-BE49-F238E27FC236}">
                  <a16:creationId xmlns:a16="http://schemas.microsoft.com/office/drawing/2014/main" id="{B538FA23-E388-7656-EEB8-C8E57A5A91ED}"/>
                </a:ext>
              </a:extLst>
            </p:cNvPr>
            <p:cNvSpPr/>
            <p:nvPr/>
          </p:nvSpPr>
          <p:spPr>
            <a:xfrm>
              <a:off x="3101009" y="4642228"/>
              <a:ext cx="288234" cy="2880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hthoek 12">
              <a:extLst>
                <a:ext uri="{FF2B5EF4-FFF2-40B4-BE49-F238E27FC236}">
                  <a16:creationId xmlns:a16="http://schemas.microsoft.com/office/drawing/2014/main" id="{69CA2C93-1C23-2577-3348-D9B2654EFE58}"/>
                </a:ext>
              </a:extLst>
            </p:cNvPr>
            <p:cNvSpPr/>
            <p:nvPr/>
          </p:nvSpPr>
          <p:spPr>
            <a:xfrm>
              <a:off x="3101009" y="3811058"/>
              <a:ext cx="288234" cy="288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hthoek 13">
              <a:extLst>
                <a:ext uri="{FF2B5EF4-FFF2-40B4-BE49-F238E27FC236}">
                  <a16:creationId xmlns:a16="http://schemas.microsoft.com/office/drawing/2014/main" id="{818C3D27-44D2-0B7E-2F8E-58F298821B47}"/>
                </a:ext>
              </a:extLst>
            </p:cNvPr>
            <p:cNvSpPr/>
            <p:nvPr/>
          </p:nvSpPr>
          <p:spPr>
            <a:xfrm flipV="1">
              <a:off x="3095646" y="4928991"/>
              <a:ext cx="288000" cy="53174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hthoek 14">
              <a:extLst>
                <a:ext uri="{FF2B5EF4-FFF2-40B4-BE49-F238E27FC236}">
                  <a16:creationId xmlns:a16="http://schemas.microsoft.com/office/drawing/2014/main" id="{123064E0-1B8F-2CF5-49FD-CA39272430B3}"/>
                </a:ext>
              </a:extLst>
            </p:cNvPr>
            <p:cNvSpPr/>
            <p:nvPr/>
          </p:nvSpPr>
          <p:spPr>
            <a:xfrm>
              <a:off x="3095687" y="5469201"/>
              <a:ext cx="288234" cy="288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hthoek 15">
              <a:extLst>
                <a:ext uri="{FF2B5EF4-FFF2-40B4-BE49-F238E27FC236}">
                  <a16:creationId xmlns:a16="http://schemas.microsoft.com/office/drawing/2014/main" id="{FFD776EC-ACE1-5D1C-73B9-C9B4A2CD4CC9}"/>
                </a:ext>
              </a:extLst>
            </p:cNvPr>
            <p:cNvSpPr/>
            <p:nvPr/>
          </p:nvSpPr>
          <p:spPr>
            <a:xfrm>
              <a:off x="4427629" y="3825048"/>
              <a:ext cx="288234" cy="288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hthoek 16">
              <a:extLst>
                <a:ext uri="{FF2B5EF4-FFF2-40B4-BE49-F238E27FC236}">
                  <a16:creationId xmlns:a16="http://schemas.microsoft.com/office/drawing/2014/main" id="{BEEE774F-FD42-3D6F-D1DE-0CFEFB4C83B1}"/>
                </a:ext>
              </a:extLst>
            </p:cNvPr>
            <p:cNvSpPr/>
            <p:nvPr/>
          </p:nvSpPr>
          <p:spPr>
            <a:xfrm>
              <a:off x="3696218" y="3817684"/>
              <a:ext cx="288234" cy="28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hthoek 17">
              <a:extLst>
                <a:ext uri="{FF2B5EF4-FFF2-40B4-BE49-F238E27FC236}">
                  <a16:creationId xmlns:a16="http://schemas.microsoft.com/office/drawing/2014/main" id="{1BA36DDC-8FA7-0EC7-5AFC-D1F7CB04181C}"/>
                </a:ext>
              </a:extLst>
            </p:cNvPr>
            <p:cNvSpPr/>
            <p:nvPr/>
          </p:nvSpPr>
          <p:spPr>
            <a:xfrm>
              <a:off x="4794472" y="3820651"/>
              <a:ext cx="288234" cy="2880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hthoek 18">
              <a:extLst>
                <a:ext uri="{FF2B5EF4-FFF2-40B4-BE49-F238E27FC236}">
                  <a16:creationId xmlns:a16="http://schemas.microsoft.com/office/drawing/2014/main" id="{7B12AAD9-AAA8-0B64-FF39-FC40F56E59F3}"/>
                </a:ext>
              </a:extLst>
            </p:cNvPr>
            <p:cNvSpPr/>
            <p:nvPr/>
          </p:nvSpPr>
          <p:spPr>
            <a:xfrm>
              <a:off x="3986259" y="3810214"/>
              <a:ext cx="288234" cy="288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hthoek 19">
              <a:extLst>
                <a:ext uri="{FF2B5EF4-FFF2-40B4-BE49-F238E27FC236}">
                  <a16:creationId xmlns:a16="http://schemas.microsoft.com/office/drawing/2014/main" id="{6B0BCCD7-49B8-7E12-B29E-C229CA44AE3E}"/>
                </a:ext>
              </a:extLst>
            </p:cNvPr>
            <p:cNvSpPr/>
            <p:nvPr/>
          </p:nvSpPr>
          <p:spPr>
            <a:xfrm>
              <a:off x="4451855" y="4636408"/>
              <a:ext cx="288234" cy="2880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hthoek 20">
              <a:extLst>
                <a:ext uri="{FF2B5EF4-FFF2-40B4-BE49-F238E27FC236}">
                  <a16:creationId xmlns:a16="http://schemas.microsoft.com/office/drawing/2014/main" id="{8064863A-ED39-C48C-629B-7DE054545699}"/>
                </a:ext>
              </a:extLst>
            </p:cNvPr>
            <p:cNvSpPr/>
            <p:nvPr/>
          </p:nvSpPr>
          <p:spPr>
            <a:xfrm>
              <a:off x="3720444" y="4637511"/>
              <a:ext cx="288234" cy="288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hthoek 21">
              <a:extLst>
                <a:ext uri="{FF2B5EF4-FFF2-40B4-BE49-F238E27FC236}">
                  <a16:creationId xmlns:a16="http://schemas.microsoft.com/office/drawing/2014/main" id="{C580515F-81F9-2FDA-76CB-4EEAA847C3FF}"/>
                </a:ext>
              </a:extLst>
            </p:cNvPr>
            <p:cNvSpPr/>
            <p:nvPr/>
          </p:nvSpPr>
          <p:spPr>
            <a:xfrm>
              <a:off x="4818698" y="4632011"/>
              <a:ext cx="288234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hthoek 22">
              <a:extLst>
                <a:ext uri="{FF2B5EF4-FFF2-40B4-BE49-F238E27FC236}">
                  <a16:creationId xmlns:a16="http://schemas.microsoft.com/office/drawing/2014/main" id="{092154F1-746D-D0A2-F789-914B96462D8E}"/>
                </a:ext>
              </a:extLst>
            </p:cNvPr>
            <p:cNvSpPr/>
            <p:nvPr/>
          </p:nvSpPr>
          <p:spPr>
            <a:xfrm>
              <a:off x="4057773" y="4643876"/>
              <a:ext cx="288234" cy="288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hthoek 25">
              <a:extLst>
                <a:ext uri="{FF2B5EF4-FFF2-40B4-BE49-F238E27FC236}">
                  <a16:creationId xmlns:a16="http://schemas.microsoft.com/office/drawing/2014/main" id="{9E03F2EC-FCEB-CD20-4D3D-C52EC7A36EBF}"/>
                </a:ext>
              </a:extLst>
            </p:cNvPr>
            <p:cNvSpPr/>
            <p:nvPr/>
          </p:nvSpPr>
          <p:spPr>
            <a:xfrm>
              <a:off x="2104830" y="3506746"/>
              <a:ext cx="288234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hthoek 26">
              <a:extLst>
                <a:ext uri="{FF2B5EF4-FFF2-40B4-BE49-F238E27FC236}">
                  <a16:creationId xmlns:a16="http://schemas.microsoft.com/office/drawing/2014/main" id="{71505C73-498B-9FB7-5FC3-E5EADDDA1435}"/>
                </a:ext>
              </a:extLst>
            </p:cNvPr>
            <p:cNvSpPr/>
            <p:nvPr/>
          </p:nvSpPr>
          <p:spPr>
            <a:xfrm>
              <a:off x="2104830" y="3796193"/>
              <a:ext cx="288234" cy="288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hthoek 27">
              <a:extLst>
                <a:ext uri="{FF2B5EF4-FFF2-40B4-BE49-F238E27FC236}">
                  <a16:creationId xmlns:a16="http://schemas.microsoft.com/office/drawing/2014/main" id="{25585C9C-FD1E-9B98-172F-257B27EF0866}"/>
                </a:ext>
              </a:extLst>
            </p:cNvPr>
            <p:cNvSpPr/>
            <p:nvPr/>
          </p:nvSpPr>
          <p:spPr>
            <a:xfrm>
              <a:off x="2131713" y="4630564"/>
              <a:ext cx="288234" cy="28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hthoek 28">
              <a:extLst>
                <a:ext uri="{FF2B5EF4-FFF2-40B4-BE49-F238E27FC236}">
                  <a16:creationId xmlns:a16="http://schemas.microsoft.com/office/drawing/2014/main" id="{172A9981-C70F-9F88-ED82-539643D1D679}"/>
                </a:ext>
              </a:extLst>
            </p:cNvPr>
            <p:cNvSpPr/>
            <p:nvPr/>
          </p:nvSpPr>
          <p:spPr>
            <a:xfrm>
              <a:off x="2131713" y="4920011"/>
              <a:ext cx="288234" cy="288000"/>
            </a:xfrm>
            <a:prstGeom prst="rect">
              <a:avLst/>
            </a:prstGeom>
            <a:solidFill>
              <a:srgbClr val="FF33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hthoek 29">
              <a:extLst>
                <a:ext uri="{FF2B5EF4-FFF2-40B4-BE49-F238E27FC236}">
                  <a16:creationId xmlns:a16="http://schemas.microsoft.com/office/drawing/2014/main" id="{589624A0-A33C-0FF5-92F5-46D7253B8272}"/>
                </a:ext>
              </a:extLst>
            </p:cNvPr>
            <p:cNvSpPr/>
            <p:nvPr/>
          </p:nvSpPr>
          <p:spPr>
            <a:xfrm>
              <a:off x="2128198" y="5212538"/>
              <a:ext cx="288234" cy="2880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hthoek 30">
              <a:extLst>
                <a:ext uri="{FF2B5EF4-FFF2-40B4-BE49-F238E27FC236}">
                  <a16:creationId xmlns:a16="http://schemas.microsoft.com/office/drawing/2014/main" id="{B4069A0B-5B91-9C9D-4177-4D9A3C37737F}"/>
                </a:ext>
              </a:extLst>
            </p:cNvPr>
            <p:cNvSpPr/>
            <p:nvPr/>
          </p:nvSpPr>
          <p:spPr>
            <a:xfrm>
              <a:off x="2128198" y="5501985"/>
              <a:ext cx="288234" cy="2880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2B14349D-4048-8A46-879C-FCFDEDBFA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236" y="3819005"/>
            <a:ext cx="4174385" cy="350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3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kstvak 30">
            <a:extLst>
              <a:ext uri="{FF2B5EF4-FFF2-40B4-BE49-F238E27FC236}">
                <a16:creationId xmlns:a16="http://schemas.microsoft.com/office/drawing/2014/main" id="{C62C140E-FA77-E27C-0833-1541C35DF3D8}"/>
              </a:ext>
            </a:extLst>
          </p:cNvPr>
          <p:cNvSpPr txBox="1"/>
          <p:nvPr/>
        </p:nvSpPr>
        <p:spPr>
          <a:xfrm>
            <a:off x="4136447" y="1657408"/>
            <a:ext cx="2633405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1500m × 1500m</a:t>
            </a:r>
          </a:p>
        </p:txBody>
      </p:sp>
      <p:sp>
        <p:nvSpPr>
          <p:cNvPr id="14" name="Tekstvak 31">
            <a:extLst>
              <a:ext uri="{FF2B5EF4-FFF2-40B4-BE49-F238E27FC236}">
                <a16:creationId xmlns:a16="http://schemas.microsoft.com/office/drawing/2014/main" id="{7DCA72A2-6C86-929A-C0D3-8F281AA7E669}"/>
              </a:ext>
            </a:extLst>
          </p:cNvPr>
          <p:cNvSpPr txBox="1"/>
          <p:nvPr/>
        </p:nvSpPr>
        <p:spPr>
          <a:xfrm>
            <a:off x="6849078" y="1591388"/>
            <a:ext cx="2985724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1000m × 1000m</a:t>
            </a:r>
          </a:p>
        </p:txBody>
      </p:sp>
      <p:sp>
        <p:nvSpPr>
          <p:cNvPr id="15" name="Tekstvak 32">
            <a:extLst>
              <a:ext uri="{FF2B5EF4-FFF2-40B4-BE49-F238E27FC236}">
                <a16:creationId xmlns:a16="http://schemas.microsoft.com/office/drawing/2014/main" id="{57140BAD-4DE9-3749-1EF2-572F2A392877}"/>
              </a:ext>
            </a:extLst>
          </p:cNvPr>
          <p:cNvSpPr txBox="1"/>
          <p:nvPr/>
        </p:nvSpPr>
        <p:spPr>
          <a:xfrm>
            <a:off x="10235783" y="1579032"/>
            <a:ext cx="2187194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500m × 500m</a:t>
            </a:r>
          </a:p>
        </p:txBody>
      </p:sp>
      <p:sp>
        <p:nvSpPr>
          <p:cNvPr id="16" name="Tekstvak 33">
            <a:extLst>
              <a:ext uri="{FF2B5EF4-FFF2-40B4-BE49-F238E27FC236}">
                <a16:creationId xmlns:a16="http://schemas.microsoft.com/office/drawing/2014/main" id="{DB1DCF05-46C5-6385-96A7-69C1BFC3CF9B}"/>
              </a:ext>
            </a:extLst>
          </p:cNvPr>
          <p:cNvSpPr txBox="1"/>
          <p:nvPr/>
        </p:nvSpPr>
        <p:spPr>
          <a:xfrm>
            <a:off x="13023602" y="1555925"/>
            <a:ext cx="2187194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200m × 200m</a:t>
            </a:r>
          </a:p>
        </p:txBody>
      </p:sp>
      <p:pic>
        <p:nvPicPr>
          <p:cNvPr id="17" name="Afbeelding 35">
            <a:extLst>
              <a:ext uri="{FF2B5EF4-FFF2-40B4-BE49-F238E27FC236}">
                <a16:creationId xmlns:a16="http://schemas.microsoft.com/office/drawing/2014/main" id="{FBC9DB90-8F2E-42DF-24B2-4291629F3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149" y="2085928"/>
            <a:ext cx="2944517" cy="5893194"/>
          </a:xfrm>
          <a:prstGeom prst="rect">
            <a:avLst/>
          </a:prstGeom>
        </p:spPr>
      </p:pic>
      <p:pic>
        <p:nvPicPr>
          <p:cNvPr id="18" name="Afbeelding 39">
            <a:extLst>
              <a:ext uri="{FF2B5EF4-FFF2-40B4-BE49-F238E27FC236}">
                <a16:creationId xmlns:a16="http://schemas.microsoft.com/office/drawing/2014/main" id="{1F002C4C-12A7-C51C-928C-72E27FA881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3085" y="1925257"/>
            <a:ext cx="2888229" cy="5780539"/>
          </a:xfrm>
          <a:prstGeom prst="rect">
            <a:avLst/>
          </a:prstGeom>
        </p:spPr>
      </p:pic>
      <p:pic>
        <p:nvPicPr>
          <p:cNvPr id="19" name="Afbeelding 41">
            <a:extLst>
              <a:ext uri="{FF2B5EF4-FFF2-40B4-BE49-F238E27FC236}">
                <a16:creationId xmlns:a16="http://schemas.microsoft.com/office/drawing/2014/main" id="{E3D184D1-0637-D25F-C875-6628EA3066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955" y="1976291"/>
            <a:ext cx="2888229" cy="5780539"/>
          </a:xfrm>
          <a:prstGeom prst="rect">
            <a:avLst/>
          </a:prstGeom>
        </p:spPr>
      </p:pic>
      <p:pic>
        <p:nvPicPr>
          <p:cNvPr id="20" name="Afbeelding 43">
            <a:extLst>
              <a:ext uri="{FF2B5EF4-FFF2-40B4-BE49-F238E27FC236}">
                <a16:creationId xmlns:a16="http://schemas.microsoft.com/office/drawing/2014/main" id="{056C407C-2957-A8B3-1A4B-9CF927620D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038" y="2018224"/>
            <a:ext cx="2985724" cy="5975667"/>
          </a:xfrm>
          <a:prstGeom prst="rect">
            <a:avLst/>
          </a:prstGeom>
        </p:spPr>
      </p:pic>
      <p:pic>
        <p:nvPicPr>
          <p:cNvPr id="21" name="Afbeelding 10">
            <a:extLst>
              <a:ext uri="{FF2B5EF4-FFF2-40B4-BE49-F238E27FC236}">
                <a16:creationId xmlns:a16="http://schemas.microsoft.com/office/drawing/2014/main" id="{4B939030-7750-B868-AE02-44429795E6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83" y="2094180"/>
            <a:ext cx="2985725" cy="5882102"/>
          </a:xfrm>
          <a:prstGeom prst="rect">
            <a:avLst/>
          </a:prstGeom>
        </p:spPr>
      </p:pic>
      <p:sp>
        <p:nvSpPr>
          <p:cNvPr id="22" name="Tekstvak 21">
            <a:extLst>
              <a:ext uri="{FF2B5EF4-FFF2-40B4-BE49-F238E27FC236}">
                <a16:creationId xmlns:a16="http://schemas.microsoft.com/office/drawing/2014/main" id="{6260D8DC-7A2D-BBFD-A4AC-5B2FEFC14F96}"/>
              </a:ext>
            </a:extLst>
          </p:cNvPr>
          <p:cNvSpPr txBox="1"/>
          <p:nvPr/>
        </p:nvSpPr>
        <p:spPr>
          <a:xfrm>
            <a:off x="1282025" y="1637185"/>
            <a:ext cx="2985724" cy="494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Chennai wards</a:t>
            </a:r>
          </a:p>
        </p:txBody>
      </p:sp>
      <p:sp>
        <p:nvSpPr>
          <p:cNvPr id="23" name="Gedachtewolkje: wolk 11">
            <a:extLst>
              <a:ext uri="{FF2B5EF4-FFF2-40B4-BE49-F238E27FC236}">
                <a16:creationId xmlns:a16="http://schemas.microsoft.com/office/drawing/2014/main" id="{7A139C3C-A541-B8E0-0297-151BD7EB245A}"/>
              </a:ext>
            </a:extLst>
          </p:cNvPr>
          <p:cNvSpPr/>
          <p:nvPr/>
        </p:nvSpPr>
        <p:spPr>
          <a:xfrm>
            <a:off x="2043794" y="7705796"/>
            <a:ext cx="2888886" cy="853440"/>
          </a:xfrm>
          <a:prstGeom prst="cloudCallout">
            <a:avLst>
              <a:gd name="adj1" fmla="val -16533"/>
              <a:gd name="adj2" fmla="val -108338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Ward geometry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D8103B-215E-69C9-DFFF-6DB37236A552}"/>
              </a:ext>
            </a:extLst>
          </p:cNvPr>
          <p:cNvSpPr txBox="1"/>
          <p:nvPr/>
        </p:nvSpPr>
        <p:spPr>
          <a:xfrm>
            <a:off x="595560" y="269974"/>
            <a:ext cx="15455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66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Wards and four alternative grid sizes</a:t>
            </a:r>
            <a:endParaRPr lang="en-BE" sz="4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764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Gent RE">
      <a:dk1>
        <a:sysClr val="windowText" lastClr="000000"/>
      </a:dk1>
      <a:lt1>
        <a:sysClr val="window" lastClr="FFFFFF"/>
      </a:lt1>
      <a:dk2>
        <a:srgbClr val="1E64C8"/>
      </a:dk2>
      <a:lt2>
        <a:srgbClr val="E9F0FA"/>
      </a:lt2>
      <a:accent1>
        <a:srgbClr val="DC4E28"/>
      </a:accent1>
      <a:accent2>
        <a:srgbClr val="E0603E"/>
      </a:accent2>
      <a:accent3>
        <a:srgbClr val="E37153"/>
      </a:accent3>
      <a:accent4>
        <a:srgbClr val="E78369"/>
      </a:accent4>
      <a:accent5>
        <a:srgbClr val="EA957E"/>
      </a:accent5>
      <a:accent6>
        <a:srgbClr val="EEA794"/>
      </a:accent6>
      <a:hlink>
        <a:srgbClr val="1E64C8"/>
      </a:hlink>
      <a:folHlink>
        <a:srgbClr val="1E64C8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1E64C8"/>
          </a:solidFill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342900" indent="-342900" algn="l">
          <a:lnSpc>
            <a:spcPct val="120000"/>
          </a:lnSpc>
          <a:buFont typeface="Arial" panose="020B0604020202020204" pitchFamily="34" charset="0"/>
          <a:buChar char="‒"/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_UGent_EN_RE.potx" id="{E507D0DA-3767-4BFC-A7AB-1E66054DD270}" vid="{74B5C577-0B5B-49AC-9080-D11B9E3600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ESC Presentation 2022</Template>
  <TotalTime>0</TotalTime>
  <Words>737</Words>
  <Application>Microsoft Office PowerPoint</Application>
  <PresentationFormat>Custom</PresentationFormat>
  <Paragraphs>110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Spatial scale in crime location choice research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scale in crime location choice research</dc:title>
  <dc:subject/>
  <dc:creator>Kuralarasan Kumar</dc:creator>
  <cp:keywords/>
  <dc:description/>
  <cp:lastModifiedBy>Kuralarasan Kumar</cp:lastModifiedBy>
  <cp:revision>7</cp:revision>
  <cp:lastPrinted>2022-09-19T08:02:55Z</cp:lastPrinted>
  <dcterms:created xsi:type="dcterms:W3CDTF">2022-09-13T08:37:03Z</dcterms:created>
  <dcterms:modified xsi:type="dcterms:W3CDTF">2022-09-23T10:07:48Z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1.1</vt:lpwstr>
  </property>
  <property fmtid="{D5CDD505-2E9C-101B-9397-08002B2CF9AE}" pid="4" name="Date">
    <vt:filetime>2019-05-23T22:00:00Z</vt:filetime>
  </property>
  <property fmtid="{D5CDD505-2E9C-101B-9397-08002B2CF9AE}" pid="5" name="Build">
    <vt:i4>20</vt:i4>
  </property>
</Properties>
</file>