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62" r:id="rId2"/>
    <p:sldId id="258" r:id="rId3"/>
    <p:sldId id="259" r:id="rId4"/>
    <p:sldId id="260" r:id="rId5"/>
    <p:sldId id="261" r:id="rId6"/>
    <p:sldId id="263" r:id="rId7"/>
    <p:sldId id="256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9395272A-A7A2-46BD-9A27-1D276DEC01E5}">
          <p14:sldIdLst>
            <p14:sldId id="262"/>
            <p14:sldId id="258"/>
            <p14:sldId id="259"/>
            <p14:sldId id="260"/>
            <p14:sldId id="261"/>
            <p14:sldId id="263"/>
            <p14:sldId id="256"/>
            <p14:sldId id="26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0428700-5F70-4D80-8B18-EDB535029484}" type="datetimeFigureOut">
              <a:rPr lang="ru-RU" smtClean="0"/>
              <a:t>26.05.2025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B3DBB09F-4E05-41B0-9F71-F7D425736DEC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4562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28700-5F70-4D80-8B18-EDB535029484}" type="datetimeFigureOut">
              <a:rPr lang="ru-RU" smtClean="0"/>
              <a:t>26.05.2025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BB09F-4E05-41B0-9F71-F7D425736D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8441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28700-5F70-4D80-8B18-EDB535029484}" type="datetimeFigureOut">
              <a:rPr lang="ru-RU" smtClean="0"/>
              <a:t>26.05.2025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BB09F-4E05-41B0-9F71-F7D425736DEC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83186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28700-5F70-4D80-8B18-EDB535029484}" type="datetimeFigureOut">
              <a:rPr lang="ru-RU" smtClean="0"/>
              <a:t>26.05.2025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BB09F-4E05-41B0-9F71-F7D425736DEC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74715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28700-5F70-4D80-8B18-EDB535029484}" type="datetimeFigureOut">
              <a:rPr lang="ru-RU" smtClean="0"/>
              <a:t>26.05.2025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BB09F-4E05-41B0-9F71-F7D425736D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9358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28700-5F70-4D80-8B18-EDB535029484}" type="datetimeFigureOut">
              <a:rPr lang="ru-RU" smtClean="0"/>
              <a:t>26.05.2025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BB09F-4E05-41B0-9F71-F7D425736DEC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30930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28700-5F70-4D80-8B18-EDB535029484}" type="datetimeFigureOut">
              <a:rPr lang="ru-RU" smtClean="0"/>
              <a:t>26.05.2025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BB09F-4E05-41B0-9F71-F7D425736DEC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02121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28700-5F70-4D80-8B18-EDB535029484}" type="datetimeFigureOut">
              <a:rPr lang="ru-RU" smtClean="0"/>
              <a:t>26.05.2025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BB09F-4E05-41B0-9F71-F7D425736DEC}" type="slidenum">
              <a:rPr lang="ru-RU" smtClean="0"/>
              <a:t>‹#›</a:t>
            </a:fld>
            <a:endParaRPr lang="ru-RU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4357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28700-5F70-4D80-8B18-EDB535029484}" type="datetimeFigureOut">
              <a:rPr lang="ru-RU" smtClean="0"/>
              <a:t>26.05.2025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BB09F-4E05-41B0-9F71-F7D425736DEC}" type="slidenum">
              <a:rPr lang="ru-RU" smtClean="0"/>
              <a:t>‹#›</a:t>
            </a:fld>
            <a:endParaRPr lang="ru-RU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2992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28700-5F70-4D80-8B18-EDB535029484}" type="datetimeFigureOut">
              <a:rPr lang="ru-RU" smtClean="0"/>
              <a:t>26.05.2025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BB09F-4E05-41B0-9F71-F7D425736D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5951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28700-5F70-4D80-8B18-EDB535029484}" type="datetimeFigureOut">
              <a:rPr lang="ru-RU" smtClean="0"/>
              <a:t>26.05.2025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BB09F-4E05-41B0-9F71-F7D425736DEC}" type="slidenum">
              <a:rPr lang="ru-RU" smtClean="0"/>
              <a:t>‹#›</a:t>
            </a:fld>
            <a:endParaRPr lang="ru-RU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6779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28700-5F70-4D80-8B18-EDB535029484}" type="datetimeFigureOut">
              <a:rPr lang="ru-RU" smtClean="0"/>
              <a:t>26.05.2025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BB09F-4E05-41B0-9F71-F7D425736D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8660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28700-5F70-4D80-8B18-EDB535029484}" type="datetimeFigureOut">
              <a:rPr lang="ru-RU" smtClean="0"/>
              <a:t>26.05.2025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BB09F-4E05-41B0-9F71-F7D425736DEC}" type="slidenum">
              <a:rPr lang="ru-RU" smtClean="0"/>
              <a:t>‹#›</a:t>
            </a:fld>
            <a:endParaRPr lang="ru-RU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4505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28700-5F70-4D80-8B18-EDB535029484}" type="datetimeFigureOut">
              <a:rPr lang="ru-RU" smtClean="0"/>
              <a:t>26.05.2025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BB09F-4E05-41B0-9F71-F7D425736DEC}" type="slidenum">
              <a:rPr lang="ru-RU" smtClean="0"/>
              <a:t>‹#›</a:t>
            </a:fld>
            <a:endParaRPr lang="ru-RU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1536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28700-5F70-4D80-8B18-EDB535029484}" type="datetimeFigureOut">
              <a:rPr lang="ru-RU" smtClean="0"/>
              <a:t>26.05.2025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BB09F-4E05-41B0-9F71-F7D425736D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4064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28700-5F70-4D80-8B18-EDB535029484}" type="datetimeFigureOut">
              <a:rPr lang="ru-RU" smtClean="0"/>
              <a:t>26.05.2025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BB09F-4E05-41B0-9F71-F7D425736DEC}" type="slidenum">
              <a:rPr lang="ru-RU" smtClean="0"/>
              <a:t>‹#›</a:t>
            </a:fld>
            <a:endParaRPr lang="ru-RU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3142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28700-5F70-4D80-8B18-EDB535029484}" type="datetimeFigureOut">
              <a:rPr lang="ru-RU" smtClean="0"/>
              <a:t>26.05.2025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BB09F-4E05-41B0-9F71-F7D425736D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0383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0428700-5F70-4D80-8B18-EDB535029484}" type="datetimeFigureOut">
              <a:rPr lang="ru-RU" smtClean="0"/>
              <a:t>26.05.2025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3DBB09F-4E05-41B0-9F71-F7D425736D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2805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  <p:sldLayoutId id="2147483739" r:id="rId14"/>
    <p:sldLayoutId id="2147483740" r:id="rId15"/>
    <p:sldLayoutId id="2147483741" r:id="rId16"/>
    <p:sldLayoutId id="2147483742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CDF6FA-3266-43E1-BC1F-D262B8781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1166" y="1644242"/>
            <a:ext cx="9609668" cy="536895"/>
          </a:xfrm>
        </p:spPr>
        <p:txBody>
          <a:bodyPr>
            <a:normAutofit fontScale="90000"/>
          </a:bodyPr>
          <a:lstStyle/>
          <a:p>
            <a:pPr algn="ctr"/>
            <a:br>
              <a:rPr lang="ru-RU" dirty="0"/>
            </a:br>
            <a:r>
              <a:rPr lang="ru-RU" sz="4400" dirty="0"/>
              <a:t>Проект в </a:t>
            </a:r>
            <a:r>
              <a:rPr lang="en-US" sz="4400" dirty="0"/>
              <a:t>GitHub</a:t>
            </a:r>
            <a:r>
              <a:rPr lang="ru-RU" sz="4400" dirty="0"/>
              <a:t> для уникума</a:t>
            </a:r>
            <a:br>
              <a:rPr lang="ru-RU" dirty="0"/>
            </a:br>
            <a:br>
              <a:rPr lang="ru-RU" dirty="0"/>
            </a:b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57F25AC-8509-457D-95E6-E31B15AAC6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1166" y="1770077"/>
            <a:ext cx="9609668" cy="4244829"/>
          </a:xfrm>
        </p:spPr>
        <p:txBody>
          <a:bodyPr>
            <a:normAutofit/>
          </a:bodyPr>
          <a:lstStyle/>
          <a:p>
            <a:r>
              <a:rPr lang="ru-RU" sz="3200" dirty="0"/>
              <a:t>Тема: игра </a:t>
            </a:r>
          </a:p>
          <a:p>
            <a:r>
              <a:rPr lang="ru-RU" sz="2400" dirty="0"/>
              <a:t>Краткое описание: простая игра про рыцаря ищущего клад где ему предстоит сражаться с монстрами. </a:t>
            </a:r>
          </a:p>
          <a:p>
            <a:endParaRPr lang="ru-RU" sz="2400" dirty="0"/>
          </a:p>
          <a:p>
            <a:r>
              <a:rPr lang="ru-RU" sz="3200" dirty="0"/>
              <a:t>Состав:</a:t>
            </a:r>
          </a:p>
          <a:p>
            <a:r>
              <a:rPr lang="ru-RU" sz="2400" dirty="0"/>
              <a:t>Автор: Кураленко Роман </a:t>
            </a:r>
          </a:p>
          <a:p>
            <a:r>
              <a:rPr lang="ru-RU" sz="2400" dirty="0"/>
              <a:t>Команда: Кураленко Роман </a:t>
            </a:r>
          </a:p>
          <a:p>
            <a:endParaRPr lang="ru-RU" sz="2400" dirty="0"/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887688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0B60D7-E12F-4098-97EF-3DA3B55DF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Дорожная карта и календарный план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6891F77-837E-4046-A60C-9B7CA628B60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/>
              <a:t>Дорожная карта:</a:t>
            </a:r>
          </a:p>
          <a:p>
            <a:r>
              <a:rPr lang="ru-RU" dirty="0"/>
              <a:t>В изучении </a:t>
            </a:r>
            <a:r>
              <a:rPr lang="en-US" dirty="0"/>
              <a:t>GitHub</a:t>
            </a:r>
            <a:r>
              <a:rPr lang="ru-RU" dirty="0"/>
              <a:t> мне помогали одногруппники и преподаватель Константин Станиславович. Код я писал в</a:t>
            </a:r>
            <a:r>
              <a:rPr lang="en-US" dirty="0"/>
              <a:t> PyCharm</a:t>
            </a:r>
            <a:r>
              <a:rPr lang="ru-RU" dirty="0"/>
              <a:t>, а презентацию в </a:t>
            </a:r>
            <a:r>
              <a:rPr lang="en-US" dirty="0"/>
              <a:t>PowerPoint</a:t>
            </a:r>
            <a:r>
              <a:rPr lang="ru-RU" dirty="0"/>
              <a:t>.</a:t>
            </a:r>
          </a:p>
          <a:p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C956782-FACF-46A5-9505-1DD76F66553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/>
              <a:t>Календарный план:</a:t>
            </a:r>
          </a:p>
          <a:p>
            <a:r>
              <a:rPr lang="ru-RU" dirty="0"/>
              <a:t>На первых парах я изучал </a:t>
            </a:r>
            <a:r>
              <a:rPr lang="en-US" dirty="0"/>
              <a:t>GitHub</a:t>
            </a:r>
            <a:r>
              <a:rPr lang="ru-RU" dirty="0"/>
              <a:t> и делал блок схемы к моему проекту. На следующих парах я писал код к игре и начинал делать презентацию. На последних парах я доделывал презентацию.</a:t>
            </a:r>
          </a:p>
        </p:txBody>
      </p:sp>
    </p:spTree>
    <p:extLst>
      <p:ext uri="{BB962C8B-B14F-4D97-AF65-F5344CB8AC3E}">
        <p14:creationId xmlns:p14="http://schemas.microsoft.com/office/powerpoint/2010/main" val="257099350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DFB5D1BB-0703-437B-BD1E-1D07F8A273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3886586B-3F0F-4593-B272-AE75AD0F09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20DEB59-BF94-41B5-8F16-8B10442EE0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9A3BEF6F-FC03-43B1-8D1B-8DA3A360DB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0F49BA32-A501-4C79-9A72-92587AB9EE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83F92AF-2403-4558-B1D7-72130A1E4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11C7711F-3983-4AB1-AFDE-96F7C06514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9BC9D38-9241-4F71-9B45-73827299E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29962" cy="6856214"/>
            <a:chOff x="-15736" y="0"/>
            <a:chExt cx="12229962" cy="6856214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0D302979-39A3-4421-821D-94D6E00BC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8E001BA-C181-4F47-9ABC-DF4C85AB4F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7EF07F1E-BD52-4B06-A38E-BF29F8E285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A68BE646-889B-49C2-95AF-90BAE5D29A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DB3CDB-FC4A-4DAC-B48F-F0123B770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6508" y="982132"/>
            <a:ext cx="6270090" cy="13038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z="4400" dirty="0"/>
              <a:t>Один участник в команде</a:t>
            </a:r>
            <a:endParaRPr lang="en-US" sz="44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3085476-B49E-49ED-87D2-1165E69D26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644" y="1092200"/>
            <a:ext cx="3059206" cy="4515104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Объект 8">
            <a:extLst>
              <a:ext uri="{FF2B5EF4-FFF2-40B4-BE49-F238E27FC236}">
                <a16:creationId xmlns:a16="http://schemas.microsoft.com/office/drawing/2014/main" id="{FC6C8931-F02F-4D92-AF23-61216B6AE2B8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5"/>
          <a:srcRect l="7952" r="7953" b="1"/>
          <a:stretch>
            <a:fillRect/>
          </a:stretch>
        </p:blipFill>
        <p:spPr>
          <a:xfrm>
            <a:off x="1412683" y="1410208"/>
            <a:ext cx="2433793" cy="3858780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9BA5C68-DFCC-4101-8403-F96781CDDD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26508" y="2400639"/>
            <a:ext cx="627008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Текст 3">
            <a:extLst>
              <a:ext uri="{FF2B5EF4-FFF2-40B4-BE49-F238E27FC236}">
                <a16:creationId xmlns:a16="http://schemas.microsoft.com/office/drawing/2014/main" id="{740ED320-D9A4-4171-8AD7-A5FA2D9498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636482" y="2556932"/>
            <a:ext cx="6260114" cy="331893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>
              <a:buFont typeface="Arial"/>
              <a:buChar char="•"/>
            </a:pPr>
            <a:r>
              <a:rPr lang="en-US" sz="3600" dirty="0" err="1"/>
              <a:t>Кураленко</a:t>
            </a:r>
            <a:r>
              <a:rPr lang="en-US" sz="3600" dirty="0"/>
              <a:t> </a:t>
            </a:r>
            <a:r>
              <a:rPr lang="en-US" sz="3600" dirty="0" err="1"/>
              <a:t>Роман</a:t>
            </a:r>
            <a:r>
              <a:rPr lang="en-US" sz="3600" dirty="0"/>
              <a:t> </a:t>
            </a:r>
            <a:r>
              <a:rPr lang="en-US" sz="3600" dirty="0" err="1"/>
              <a:t>Анатольевич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585788329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260BF4-1EED-4B09-9BCB-5F91F4D1D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3868" y="680128"/>
            <a:ext cx="7009622" cy="1048004"/>
          </a:xfrm>
        </p:spPr>
        <p:txBody>
          <a:bodyPr>
            <a:normAutofit/>
          </a:bodyPr>
          <a:lstStyle/>
          <a:p>
            <a:r>
              <a:rPr lang="ru-RU" dirty="0"/>
              <a:t>                       Образ результат: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FA3F819-4FB0-4848-A2AA-FC9D046F1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9634" y="1944147"/>
            <a:ext cx="9592732" cy="3970091"/>
          </a:xfrm>
        </p:spPr>
        <p:txBody>
          <a:bodyPr>
            <a:normAutofit fontScale="92500"/>
          </a:bodyPr>
          <a:lstStyle/>
          <a:p>
            <a:pPr algn="l"/>
            <a:endParaRPr lang="ru-RU" dirty="0"/>
          </a:p>
          <a:p>
            <a:pPr algn="l"/>
            <a:r>
              <a:rPr lang="ru-RU" dirty="0"/>
              <a:t> Код в </a:t>
            </a:r>
            <a:r>
              <a:rPr lang="en-US" dirty="0"/>
              <a:t>PyCharm:</a:t>
            </a:r>
            <a:r>
              <a:rPr lang="ru-RU" dirty="0"/>
              <a:t>                           Блок схемы:                           Презентация :</a:t>
            </a:r>
            <a:endParaRPr lang="ru-RU" dirty="0">
              <a:highlight>
                <a:srgbClr val="000000"/>
              </a:highlight>
            </a:endParaRPr>
          </a:p>
          <a:p>
            <a:pPr algn="l"/>
            <a:r>
              <a:rPr lang="ru-RU" dirty="0"/>
              <a:t>   Рассчитывалось на не               Сначала я думал над              хотелось сделать красивую</a:t>
            </a:r>
          </a:p>
          <a:p>
            <a:pPr algn="l"/>
            <a:r>
              <a:rPr lang="ru-RU" dirty="0"/>
              <a:t>   сложный код, но чтобы            сюжетом моей игры,             презентацию примерно как с  </a:t>
            </a:r>
          </a:p>
          <a:p>
            <a:pPr algn="l"/>
            <a:r>
              <a:rPr lang="ru-RU" dirty="0"/>
              <a:t>    был интересным                        а потом я уже хотел            примера</a:t>
            </a:r>
          </a:p>
          <a:p>
            <a:pPr algn="l"/>
            <a:r>
              <a:rPr lang="ru-RU" dirty="0"/>
              <a:t>                                                    сделать блок схемы </a:t>
            </a:r>
          </a:p>
          <a:p>
            <a:pPr algn="l"/>
            <a:r>
              <a:rPr lang="ru-RU" dirty="0"/>
              <a:t>Получилось чуть хуже               получилось как я                      получилась не осень </a:t>
            </a:r>
          </a:p>
          <a:p>
            <a:pPr algn="l"/>
            <a:r>
              <a:rPr lang="ru-RU" dirty="0"/>
              <a:t>чем хотелось(                              и планировал                          красивая презентация, но как</a:t>
            </a:r>
          </a:p>
          <a:p>
            <a:pPr algn="l"/>
            <a:r>
              <a:rPr lang="ru-RU" dirty="0"/>
              <a:t>                                                                                                      с примера                                                                                                         </a:t>
            </a:r>
          </a:p>
          <a:p>
            <a:pPr algn="l"/>
            <a:endParaRPr lang="ru-RU" dirty="0"/>
          </a:p>
          <a:p>
            <a:pPr algn="l"/>
            <a:endParaRPr lang="ru-RU" dirty="0"/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DB7A161F-9694-4971-9B4C-6A24829CCDEA}"/>
              </a:ext>
            </a:extLst>
          </p:cNvPr>
          <p:cNvCxnSpPr/>
          <p:nvPr/>
        </p:nvCxnSpPr>
        <p:spPr>
          <a:xfrm>
            <a:off x="4496499" y="1944147"/>
            <a:ext cx="0" cy="39700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46C42C24-1768-4301-BB0D-DB59D20EE54D}"/>
              </a:ext>
            </a:extLst>
          </p:cNvPr>
          <p:cNvCxnSpPr/>
          <p:nvPr/>
        </p:nvCxnSpPr>
        <p:spPr>
          <a:xfrm>
            <a:off x="7382312" y="1944147"/>
            <a:ext cx="0" cy="3970091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6C427B03-FF88-4CDF-A2F2-9546FCE9485F}"/>
              </a:ext>
            </a:extLst>
          </p:cNvPr>
          <p:cNvCxnSpPr/>
          <p:nvPr/>
        </p:nvCxnSpPr>
        <p:spPr>
          <a:xfrm>
            <a:off x="1303868" y="1944147"/>
            <a:ext cx="0" cy="39700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>
            <a:extLst>
              <a:ext uri="{FF2B5EF4-FFF2-40B4-BE49-F238E27FC236}">
                <a16:creationId xmlns:a16="http://schemas.microsoft.com/office/drawing/2014/main" id="{558869A2-8A75-48EF-A289-CC46103BF911}"/>
              </a:ext>
            </a:extLst>
          </p:cNvPr>
          <p:cNvCxnSpPr>
            <a:cxnSpLocks/>
          </p:cNvCxnSpPr>
          <p:nvPr/>
        </p:nvCxnSpPr>
        <p:spPr>
          <a:xfrm>
            <a:off x="1299634" y="5914238"/>
            <a:ext cx="77940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>
            <a:extLst>
              <a:ext uri="{FF2B5EF4-FFF2-40B4-BE49-F238E27FC236}">
                <a16:creationId xmlns:a16="http://schemas.microsoft.com/office/drawing/2014/main" id="{2F348655-2F6E-4033-BE6D-AE67FB95A15D}"/>
              </a:ext>
            </a:extLst>
          </p:cNvPr>
          <p:cNvCxnSpPr/>
          <p:nvPr/>
        </p:nvCxnSpPr>
        <p:spPr>
          <a:xfrm>
            <a:off x="1299634" y="1944147"/>
            <a:ext cx="77940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A1481ED5-5C82-4D68-A6B1-7BE100B0963E}"/>
              </a:ext>
            </a:extLst>
          </p:cNvPr>
          <p:cNvCxnSpPr>
            <a:cxnSpLocks/>
          </p:cNvCxnSpPr>
          <p:nvPr/>
        </p:nvCxnSpPr>
        <p:spPr>
          <a:xfrm>
            <a:off x="10779853" y="1944147"/>
            <a:ext cx="0" cy="39700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>
            <a:extLst>
              <a:ext uri="{FF2B5EF4-FFF2-40B4-BE49-F238E27FC236}">
                <a16:creationId xmlns:a16="http://schemas.microsoft.com/office/drawing/2014/main" id="{DE65EB38-B6B5-40F3-8350-7D8723D2E1A8}"/>
              </a:ext>
            </a:extLst>
          </p:cNvPr>
          <p:cNvCxnSpPr/>
          <p:nvPr/>
        </p:nvCxnSpPr>
        <p:spPr>
          <a:xfrm>
            <a:off x="9093666" y="5914238"/>
            <a:ext cx="16861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>
            <a:extLst>
              <a:ext uri="{FF2B5EF4-FFF2-40B4-BE49-F238E27FC236}">
                <a16:creationId xmlns:a16="http://schemas.microsoft.com/office/drawing/2014/main" id="{914A89BA-2AA0-4E99-A68A-40197E49EE0B}"/>
              </a:ext>
            </a:extLst>
          </p:cNvPr>
          <p:cNvCxnSpPr/>
          <p:nvPr/>
        </p:nvCxnSpPr>
        <p:spPr>
          <a:xfrm>
            <a:off x="9093666" y="1944147"/>
            <a:ext cx="16694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741993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87918C-BD11-4FF4-9ABF-83ED759E8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1166" y="963362"/>
            <a:ext cx="9609668" cy="2022126"/>
          </a:xfrm>
        </p:spPr>
        <p:txBody>
          <a:bodyPr>
            <a:normAutofit fontScale="90000"/>
          </a:bodyPr>
          <a:lstStyle/>
          <a:p>
            <a:br>
              <a:rPr lang="ru-RU" dirty="0"/>
            </a:br>
            <a:br>
              <a:rPr lang="ru-RU" dirty="0"/>
            </a:br>
            <a:br>
              <a:rPr lang="ru-RU" dirty="0"/>
            </a:br>
            <a:br>
              <a:rPr lang="ru-RU" dirty="0"/>
            </a:br>
            <a:br>
              <a:rPr lang="ru-RU" dirty="0"/>
            </a:br>
            <a:br>
              <a:rPr lang="ru-RU" dirty="0"/>
            </a:br>
            <a:br>
              <a:rPr lang="ru-RU" dirty="0"/>
            </a:br>
            <a:br>
              <a:rPr lang="ru-RU" dirty="0"/>
            </a:br>
            <a:br>
              <a:rPr lang="ru-RU" dirty="0"/>
            </a:br>
            <a:br>
              <a:rPr lang="ru-RU" dirty="0"/>
            </a:br>
            <a:br>
              <a:rPr lang="ru-RU" dirty="0"/>
            </a:br>
            <a:br>
              <a:rPr lang="ru-RU" dirty="0"/>
            </a:br>
            <a:br>
              <a:rPr lang="ru-RU" dirty="0"/>
            </a:br>
            <a:br>
              <a:rPr lang="ru-RU" dirty="0"/>
            </a:br>
            <a:br>
              <a:rPr lang="ru-RU" dirty="0"/>
            </a:br>
            <a:r>
              <a:rPr lang="ru-RU" sz="3100" dirty="0"/>
              <a:t>Краткое описание проекта:</a:t>
            </a:r>
            <a:br>
              <a:rPr lang="ru-RU" sz="3100" dirty="0"/>
            </a:br>
            <a:r>
              <a:rPr lang="ru-RU" sz="3100" dirty="0"/>
              <a:t>в проекте хотелось сделать игру про рыцаря ищущего клад.</a:t>
            </a:r>
            <a:br>
              <a:rPr lang="ru-RU" sz="3100" dirty="0"/>
            </a:br>
            <a:r>
              <a:rPr lang="ru-RU" sz="3100" dirty="0"/>
              <a:t>Игра должна была быть написана в </a:t>
            </a:r>
            <a:r>
              <a:rPr lang="en-US" sz="3100" dirty="0"/>
              <a:t>PyCharm </a:t>
            </a:r>
            <a:r>
              <a:rPr lang="ru-RU" sz="3100" dirty="0"/>
              <a:t>презентация в </a:t>
            </a:r>
            <a:br>
              <a:rPr lang="ru-RU" sz="3100" dirty="0"/>
            </a:br>
            <a:r>
              <a:rPr lang="en-US" sz="3100" dirty="0"/>
              <a:t>PowerPoint</a:t>
            </a:r>
            <a:r>
              <a:rPr lang="ru-RU" sz="3100" dirty="0"/>
              <a:t>.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EEBCB0B-C03C-46DF-93EF-FA1F2B45AA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1166" y="3429000"/>
            <a:ext cx="9609668" cy="2022126"/>
          </a:xfrm>
        </p:spPr>
        <p:txBody>
          <a:bodyPr>
            <a:normAutofit/>
          </a:bodyPr>
          <a:lstStyle/>
          <a:p>
            <a:r>
              <a:rPr lang="ru-RU" sz="2800" dirty="0"/>
              <a:t>Темы для реализации:</a:t>
            </a:r>
          </a:p>
          <a:p>
            <a:r>
              <a:rPr lang="ru-RU" sz="2800" dirty="0"/>
              <a:t>Нужны умения создавать блок схемы, иметь базовые знания в </a:t>
            </a:r>
            <a:r>
              <a:rPr lang="en-US" sz="2800" dirty="0"/>
              <a:t>PyCharm</a:t>
            </a:r>
            <a:r>
              <a:rPr lang="ru-RU" sz="2800" dirty="0"/>
              <a:t> и уметь создавать презентации.</a:t>
            </a:r>
          </a:p>
        </p:txBody>
      </p:sp>
    </p:spTree>
    <p:extLst>
      <p:ext uri="{BB962C8B-B14F-4D97-AF65-F5344CB8AC3E}">
        <p14:creationId xmlns:p14="http://schemas.microsoft.com/office/powerpoint/2010/main" val="25588549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A5F64C-4D6E-47E1-903F-A16A5C10F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3720" y="327172"/>
            <a:ext cx="9609668" cy="453006"/>
          </a:xfrm>
        </p:spPr>
        <p:txBody>
          <a:bodyPr>
            <a:normAutofit fontScale="90000"/>
          </a:bodyPr>
          <a:lstStyle/>
          <a:p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2EAD312-C589-4B96-BC8E-C1BB021B17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1" y="1073791"/>
            <a:ext cx="9609668" cy="4563990"/>
          </a:xfrm>
        </p:spPr>
        <p:txBody>
          <a:bodyPr>
            <a:normAutofit/>
          </a:bodyPr>
          <a:lstStyle/>
          <a:p>
            <a:r>
              <a:rPr lang="ru-RU" sz="2800" dirty="0"/>
              <a:t>Результат: </a:t>
            </a:r>
          </a:p>
          <a:p>
            <a:r>
              <a:rPr lang="ru-RU" sz="2800" dirty="0"/>
              <a:t>Получилось реализовать то что и планировалось во всех сферах кроме написание кода. Там можно было написать на много лучше чем есть.</a:t>
            </a:r>
          </a:p>
        </p:txBody>
      </p:sp>
    </p:spTree>
    <p:extLst>
      <p:ext uri="{BB962C8B-B14F-4D97-AF65-F5344CB8AC3E}">
        <p14:creationId xmlns:p14="http://schemas.microsoft.com/office/powerpoint/2010/main" val="16855827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BFB46E-460A-411E-8CE5-749056F49C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8922" y="1041400"/>
            <a:ext cx="5238086" cy="2387600"/>
          </a:xfrm>
        </p:spPr>
        <p:txBody>
          <a:bodyPr>
            <a:normAutofit/>
          </a:bodyPr>
          <a:lstStyle/>
          <a:p>
            <a:r>
              <a:rPr lang="ru-RU" sz="6600" b="1" dirty="0"/>
              <a:t>БЛОК </a:t>
            </a:r>
            <a:br>
              <a:rPr lang="ru-RU" sz="6600" b="1" dirty="0"/>
            </a:br>
            <a:r>
              <a:rPr lang="ru-RU" sz="6600" b="1" dirty="0"/>
              <a:t>СХЕМЫ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A1B8A44-CDEA-406C-B191-98FB943E69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1592" y="0"/>
            <a:ext cx="624666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48058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DAE291-B73F-48BC-A41B-F322692A4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1166" y="2080619"/>
            <a:ext cx="9609668" cy="1468800"/>
          </a:xfrm>
        </p:spPr>
        <p:txBody>
          <a:bodyPr>
            <a:normAutofit/>
          </a:bodyPr>
          <a:lstStyle/>
          <a:p>
            <a:pPr algn="ctr"/>
            <a:r>
              <a:rPr lang="ru-RU" sz="4800" dirty="0"/>
              <a:t>Спасибо за внимание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8D35F17-6DA9-469F-A8C9-9588A6DEB9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3804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атуральные материалы">
  <a:themeElements>
    <a:clrScheme name="Натуральные материалы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Натуральные материалы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Натуральные материалы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1229</TotalTime>
  <Words>279</Words>
  <Application>Microsoft Office PowerPoint</Application>
  <PresentationFormat>Широкоэкранный</PresentationFormat>
  <Paragraphs>31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1" baseType="lpstr">
      <vt:lpstr>Arial</vt:lpstr>
      <vt:lpstr>Garamond</vt:lpstr>
      <vt:lpstr>Натуральные материалы</vt:lpstr>
      <vt:lpstr> Проект в GitHub для уникума  </vt:lpstr>
      <vt:lpstr>Дорожная карта и календарный план</vt:lpstr>
      <vt:lpstr>Один участник в команде</vt:lpstr>
      <vt:lpstr>                       Образ результат:</vt:lpstr>
      <vt:lpstr>               Краткое описание проекта: в проекте хотелось сделать игру про рыцаря ищущего клад. Игра должна была быть написана в PyCharm презентация в  PowerPoint.</vt:lpstr>
      <vt:lpstr>Презентация PowerPoint</vt:lpstr>
      <vt:lpstr>БЛОК  СХЕМЫ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БЛОК  СХЕМЫ</dc:title>
  <dc:creator>roma</dc:creator>
  <cp:lastModifiedBy>roma</cp:lastModifiedBy>
  <cp:revision>10</cp:revision>
  <dcterms:created xsi:type="dcterms:W3CDTF">2025-05-26T06:37:56Z</dcterms:created>
  <dcterms:modified xsi:type="dcterms:W3CDTF">2025-05-27T03:07:35Z</dcterms:modified>
</cp:coreProperties>
</file>