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lLadisjaYbiOhasPQ2FxkgO+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6DD976-A584-426E-AEF3-3AB98E283766}">
  <a:tblStyle styleId="{216DD976-A584-426E-AEF3-3AB98E283766}" styleName="Table_0">
    <a:wholeTbl>
      <a:tcTxStyle b="off" i="off">
        <a:font>
          <a:latin typeface="Avenir Next LT Pro Light"/>
          <a:ea typeface="Avenir Next LT Pro Light"/>
          <a:cs typeface="Avenir Next LT Pr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7F7"/>
          </a:solidFill>
        </a:fill>
      </a:tcStyle>
    </a:wholeTbl>
    <a:band1H>
      <a:tcTxStyle/>
      <a:tcStyle>
        <a:fill>
          <a:solidFill>
            <a:srgbClr val="D7CAEF"/>
          </a:solidFill>
        </a:fill>
      </a:tcStyle>
    </a:band1H>
    <a:band2H>
      <a:tcTxStyle/>
    </a:band2H>
    <a:band1V>
      <a:tcTxStyle/>
      <a:tcStyle>
        <a:fill>
          <a:solidFill>
            <a:srgbClr val="D7CAEF"/>
          </a:solidFill>
        </a:fill>
      </a:tcStyle>
    </a:band1V>
    <a:band2V>
      <a:tcTxStyle/>
    </a:band2V>
    <a:lastCol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 Light"/>
          <a:ea typeface="Avenir Next LT Pro Light"/>
          <a:cs typeface="Avenir Next LT Pr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4c9b780d5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4c9b780d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2197100" y="1079500"/>
            <a:ext cx="7797799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308350" y="4113213"/>
            <a:ext cx="55753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7" name="Google Shape;17;p6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6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19" name="Google Shape;19;p6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" name="Google Shape;20;p6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Google Shape;21;p6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2" name="Google Shape;22;p6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 rot="5400000">
            <a:off x="4103688" y="-1233487"/>
            <a:ext cx="3978275" cy="1002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 rot="5400000">
            <a:off x="8200672" y="2777907"/>
            <a:ext cx="468947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 rot="5400000">
            <a:off x="2982733" y="-823733"/>
            <a:ext cx="4689476" cy="8495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079500" y="2252663"/>
            <a:ext cx="4457700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654800" y="2252664"/>
            <a:ext cx="4451348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5" name="Google Shape;35;p8"/>
          <p:cNvGrpSpPr/>
          <p:nvPr/>
        </p:nvGrpSpPr>
        <p:grpSpPr>
          <a:xfrm>
            <a:off x="903520" y="1008265"/>
            <a:ext cx="1241179" cy="1192625"/>
            <a:chOff x="903520" y="1008265"/>
            <a:chExt cx="1241179" cy="1192625"/>
          </a:xfrm>
        </p:grpSpPr>
        <p:grpSp>
          <p:nvGrpSpPr>
            <p:cNvPr id="36" name="Google Shape;36;p8"/>
            <p:cNvGrpSpPr/>
            <p:nvPr/>
          </p:nvGrpSpPr>
          <p:grpSpPr>
            <a:xfrm flipH="1" rot="-2700000">
              <a:off x="1067391" y="1242261"/>
              <a:ext cx="961992" cy="724633"/>
              <a:chOff x="461917" y="958515"/>
              <a:chExt cx="961992" cy="724633"/>
            </a:xfrm>
          </p:grpSpPr>
          <p:sp>
            <p:nvSpPr>
              <p:cNvPr id="37" name="Google Shape;37;p8"/>
              <p:cNvSpPr/>
              <p:nvPr/>
            </p:nvSpPr>
            <p:spPr>
              <a:xfrm flipH="1" rot="8100000">
                <a:off x="558167" y="1122160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" name="Google Shape;38;p8"/>
              <p:cNvSpPr/>
              <p:nvPr/>
            </p:nvSpPr>
            <p:spPr>
              <a:xfrm flipH="1" rot="5400000">
                <a:off x="959170" y="95851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39" name="Google Shape;39;p8"/>
            <p:cNvGrpSpPr/>
            <p:nvPr/>
          </p:nvGrpSpPr>
          <p:grpSpPr>
            <a:xfrm>
              <a:off x="903520" y="1063906"/>
              <a:ext cx="960256" cy="901092"/>
              <a:chOff x="2111720" y="2516203"/>
              <a:chExt cx="960256" cy="901092"/>
            </a:xfrm>
          </p:grpSpPr>
          <p:sp>
            <p:nvSpPr>
              <p:cNvPr id="40" name="Google Shape;40;p8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" name="Google Shape;41;p8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42" name="Google Shape;42;p8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43" name="Google Shape;43;p8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" name="Google Shape;44;p8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45" name="Google Shape;45;p8"/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46" name="Google Shape;46;p8"/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rgbClr val="F07D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48" name="Google Shape;48;p8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08585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636600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07950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1079500" y="2525561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636495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6364950" y="2525560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079500" y="1079500"/>
            <a:ext cx="10026650" cy="468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071607" y="1011238"/>
            <a:ext cx="39060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5537200" y="955230"/>
            <a:ext cx="5583193" cy="481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1079499" y="2664000"/>
            <a:ext cx="3905999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1079501" y="1011238"/>
            <a:ext cx="39052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/>
          <p:nvPr>
            <p:ph idx="2" type="pic"/>
          </p:nvPr>
        </p:nvSpPr>
        <p:spPr>
          <a:xfrm>
            <a:off x="5537200" y="531813"/>
            <a:ext cx="6113812" cy="5784849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1079500" y="2663825"/>
            <a:ext cx="390525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07D95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07D95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07D95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07D95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07D95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 txBox="1"/>
          <p:nvPr>
            <p:ph type="ctrTitle"/>
          </p:nvPr>
        </p:nvSpPr>
        <p:spPr>
          <a:xfrm>
            <a:off x="1079510" y="4602162"/>
            <a:ext cx="445769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fr-FR"/>
              <a:t>BLOG.KPF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6537925" y="4602175"/>
            <a:ext cx="52449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Réalisé par thomas.k, tom.f et Alec.p</a:t>
            </a:r>
            <a:endParaRPr/>
          </a:p>
        </p:txBody>
      </p:sp>
      <p:pic>
        <p:nvPicPr>
          <p:cNvPr descr="Art circulaire 3D au néon" id="107" name="Google Shape;107;p1"/>
          <p:cNvPicPr preferRelativeResize="0"/>
          <p:nvPr/>
        </p:nvPicPr>
        <p:blipFill rotWithShape="1">
          <a:blip r:embed="rId3">
            <a:alphaModFix/>
          </a:blip>
          <a:srcRect b="11373" l="0" r="0" t="42572"/>
          <a:stretch/>
        </p:blipFill>
        <p:spPr>
          <a:xfrm>
            <a:off x="20" y="10"/>
            <a:ext cx="12191980" cy="4014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"/>
          <p:cNvCxnSpPr/>
          <p:nvPr/>
        </p:nvCxnSpPr>
        <p:spPr>
          <a:xfrm rot="5400000">
            <a:off x="5826000" y="5462587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4c9b780d5_3_1"/>
          <p:cNvSpPr txBox="1"/>
          <p:nvPr>
            <p:ph idx="1" type="body"/>
          </p:nvPr>
        </p:nvSpPr>
        <p:spPr>
          <a:xfrm>
            <a:off x="1079500" y="1790700"/>
            <a:ext cx="10026600" cy="39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Inspiration principale des pages et fonctionnement → Twitter /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Règles</a:t>
            </a:r>
            <a:r>
              <a:rPr lang="fr-FR"/>
              <a:t> de base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0" lang="fr-FR"/>
              <a:t>Connexion des utilisateurs et création de compte à la volée</a:t>
            </a:r>
            <a:endParaRPr i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0" lang="fr-FR"/>
              <a:t>Affichage / Création / Suppression d’articles</a:t>
            </a:r>
            <a:endParaRPr i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0" lang="fr-FR"/>
              <a:t>Affichage / Création / Suppression commentaires</a:t>
            </a:r>
            <a:endParaRPr i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0" lang="fr-FR"/>
              <a:t>Page CRUD pour l’admin (gestion des catégories)</a:t>
            </a:r>
            <a:endParaRPr i="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0" lang="fr-FR"/>
              <a:t>Design intuitif compatible mobile</a:t>
            </a:r>
            <a:endParaRPr i="0"/>
          </a:p>
        </p:txBody>
      </p:sp>
      <p:sp>
        <p:nvSpPr>
          <p:cNvPr id="114" name="Google Shape;114;g2d4c9b780d5_3_1"/>
          <p:cNvSpPr txBox="1"/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fr-FR"/>
              <a:t>1/ </a:t>
            </a:r>
            <a:r>
              <a:rPr lang="fr-FR"/>
              <a:t>PRÉSENTATION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fr-FR"/>
              <a:t>2/ RÉPARTITION DES </a:t>
            </a:r>
            <a:r>
              <a:rPr lang="fr-FR"/>
              <a:t>TÂCHES</a:t>
            </a:r>
            <a:endParaRPr/>
          </a:p>
        </p:txBody>
      </p:sp>
      <p:graphicFrame>
        <p:nvGraphicFramePr>
          <p:cNvPr id="120" name="Google Shape;120;p3"/>
          <p:cNvGraphicFramePr/>
          <p:nvPr/>
        </p:nvGraphicFramePr>
        <p:xfrm>
          <a:off x="1079500" y="2003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{216DD976-A584-426E-AEF3-3AB98E283766}</a:tableStyleId>
              </a:tblPr>
              <a:tblGrid>
                <a:gridCol w="3342225"/>
                <a:gridCol w="3342225"/>
                <a:gridCol w="3342225"/>
              </a:tblGrid>
              <a:tr h="15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Thomas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Alec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Page ajout article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Redirection</a:t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Base de données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CSS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Page d’accueil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Page article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Page CRUD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Base de données</a:t>
                      </a:r>
                      <a:r>
                        <a:rPr lang="fr-FR" sz="1800"/>
                        <a:t> </a:t>
                      </a:r>
                      <a:endParaRPr/>
                    </a:p>
                    <a:p>
                      <a:pPr indent="-285750" lvl="0" marL="2857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CSS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Page connexion</a:t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Page pseudo</a:t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venir"/>
                        <a:buChar char="-"/>
                      </a:pPr>
                      <a:r>
                        <a:rPr lang="fr-FR" sz="1800"/>
                        <a:t>Base de données</a:t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fr-FR" sz="1800"/>
                        <a:t>CSS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fr-FR"/>
              <a:t>3/ PLANNING</a:t>
            </a:r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1079500" y="1790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{216DD976-A584-426E-AEF3-3AB98E283766}</a:tableStyleId>
              </a:tblPr>
              <a:tblGrid>
                <a:gridCol w="1443800"/>
                <a:gridCol w="8478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Ordre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Tâches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C00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6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7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8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Base de données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Page d’accueil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Page de connexion / pseudo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Page article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Page création article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Insertion données dans la bdd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Gestion redirections et </a:t>
                      </a:r>
                      <a:r>
                        <a:rPr lang="fr-FR" sz="1800"/>
                        <a:t>règles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Page CRUD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-FR" sz="1800"/>
                        <a:t>CSS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f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2024-10-25T06:39:03Z</dcterms:created>
  <dc:creator>Thomas Koenig</dc:creator>
</cp:coreProperties>
</file>