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62" r:id="rId2"/>
    <p:sldId id="258" r:id="rId3"/>
    <p:sldId id="263" r:id="rId4"/>
    <p:sldId id="264" r:id="rId5"/>
    <p:sldId id="265" r:id="rId6"/>
    <p:sldId id="269" r:id="rId7"/>
    <p:sldId id="266" r:id="rId8"/>
    <p:sldId id="267" r:id="rId9"/>
    <p:sldId id="268" r:id="rId10"/>
    <p:sldId id="270" r:id="rId11"/>
    <p:sldId id="271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5C8C5-A9A9-4B3A-B134-0E3A713D185C}" type="datetime1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17948" y="332656"/>
            <a:ext cx="8695736" cy="3515623"/>
          </a:xfrm>
        </p:spPr>
        <p:txBody>
          <a:bodyPr/>
          <a:lstStyle/>
          <a:p>
            <a:pPr algn="ctr"/>
            <a:r>
              <a:rPr lang="en-US" dirty="0" smtClean="0"/>
              <a:t>SISTEM INFORMASI BUDGETING FKTP (FASILITAS KESEHATAN TINGKAT PERTAMA)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61965" y="5661248"/>
            <a:ext cx="9001000" cy="1116085"/>
          </a:xfrm>
        </p:spPr>
        <p:txBody>
          <a:bodyPr>
            <a:normAutofit lnSpcReduction="10000"/>
          </a:bodyPr>
          <a:lstStyle/>
          <a:p>
            <a:r>
              <a:rPr lang="en-US" sz="2000" dirty="0" err="1" smtClean="0"/>
              <a:t>Tugas</a:t>
            </a:r>
            <a:r>
              <a:rPr lang="en-US" sz="2000" dirty="0" smtClean="0"/>
              <a:t> </a:t>
            </a:r>
            <a:r>
              <a:rPr lang="en-US" sz="2000" dirty="0" err="1" smtClean="0"/>
              <a:t>Kerja</a:t>
            </a:r>
            <a:r>
              <a:rPr lang="en-US" sz="2000" dirty="0" smtClean="0"/>
              <a:t> </a:t>
            </a:r>
            <a:r>
              <a:rPr lang="en-US" sz="2000" dirty="0" err="1" smtClean="0"/>
              <a:t>Praktek</a:t>
            </a:r>
            <a:endParaRPr lang="en-US" sz="2000" dirty="0" smtClean="0"/>
          </a:p>
          <a:p>
            <a:r>
              <a:rPr lang="en-ID" sz="2000" dirty="0" err="1" smtClean="0"/>
              <a:t>Dosen</a:t>
            </a:r>
            <a:r>
              <a:rPr lang="en-ID" sz="2000" dirty="0" smtClean="0"/>
              <a:t> </a:t>
            </a:r>
            <a:r>
              <a:rPr lang="en-ID" sz="2000" dirty="0" err="1" smtClean="0"/>
              <a:t>Pembimbing</a:t>
            </a:r>
            <a:r>
              <a:rPr lang="en-ID" sz="2000" dirty="0" smtClean="0"/>
              <a:t> : </a:t>
            </a:r>
            <a:r>
              <a:rPr lang="en-ID" sz="2000" dirty="0" err="1" smtClean="0"/>
              <a:t>Fadhilah</a:t>
            </a:r>
            <a:r>
              <a:rPr lang="en-ID" sz="2000" dirty="0" smtClean="0"/>
              <a:t> </a:t>
            </a:r>
            <a:r>
              <a:rPr lang="en-ID" sz="2000" dirty="0" err="1" smtClean="0"/>
              <a:t>Syafria</a:t>
            </a:r>
            <a:r>
              <a:rPr lang="en-ID" sz="2000" dirty="0" smtClean="0"/>
              <a:t>, ST, </a:t>
            </a:r>
            <a:r>
              <a:rPr lang="en-ID" sz="2000" dirty="0" err="1" smtClean="0"/>
              <a:t>M.Kom</a:t>
            </a:r>
            <a:endParaRPr lang="en-ID" sz="2000" dirty="0" smtClean="0"/>
          </a:p>
          <a:p>
            <a:r>
              <a:rPr lang="en-ID" sz="2000" dirty="0" err="1" smtClean="0"/>
              <a:t>Teknik</a:t>
            </a:r>
            <a:r>
              <a:rPr lang="en-ID" sz="2000" dirty="0" smtClean="0"/>
              <a:t> </a:t>
            </a:r>
            <a:r>
              <a:rPr lang="en-ID" sz="2000" dirty="0" err="1" smtClean="0"/>
              <a:t>Informatika</a:t>
            </a:r>
            <a:r>
              <a:rPr lang="en-ID" sz="2000" dirty="0" smtClean="0"/>
              <a:t> </a:t>
            </a:r>
            <a:r>
              <a:rPr lang="en-ID" sz="2000" dirty="0" err="1" smtClean="0"/>
              <a:t>Fakultas</a:t>
            </a:r>
            <a:r>
              <a:rPr lang="en-ID" sz="2000" dirty="0" smtClean="0"/>
              <a:t> </a:t>
            </a:r>
            <a:r>
              <a:rPr lang="en-ID" sz="2000" dirty="0" err="1" smtClean="0"/>
              <a:t>Sains</a:t>
            </a:r>
            <a:r>
              <a:rPr lang="en-ID" sz="2000" dirty="0" smtClean="0"/>
              <a:t> </a:t>
            </a:r>
            <a:r>
              <a:rPr lang="en-ID" sz="2000" dirty="0" err="1" smtClean="0"/>
              <a:t>dan</a:t>
            </a:r>
            <a:r>
              <a:rPr lang="en-ID" sz="2000" dirty="0" smtClean="0"/>
              <a:t> </a:t>
            </a:r>
            <a:r>
              <a:rPr lang="en-ID" sz="2000" dirty="0" err="1" smtClean="0"/>
              <a:t>Teknologi</a:t>
            </a:r>
            <a:endParaRPr lang="en-ID" sz="2000" dirty="0" smtClean="0"/>
          </a:p>
          <a:p>
            <a:r>
              <a:rPr lang="en-ID" sz="2000" dirty="0" smtClean="0"/>
              <a:t>UIN SUSKA RIAU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6.2 Sequence Diagram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Sequance</a:t>
            </a:r>
            <a:r>
              <a:rPr lang="en-ID" dirty="0" smtClean="0"/>
              <a:t> Login</a:t>
            </a:r>
            <a:endParaRPr lang="en-US" dirty="0"/>
          </a:p>
        </p:txBody>
      </p:sp>
      <p:pic>
        <p:nvPicPr>
          <p:cNvPr id="2050" name="Picture 2" descr="SequenceDiagramLog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649" y="2385950"/>
            <a:ext cx="910837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60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586904"/>
          </a:xfrm>
        </p:spPr>
        <p:txBody>
          <a:bodyPr/>
          <a:lstStyle/>
          <a:p>
            <a:r>
              <a:rPr lang="en-ID" smtClean="0"/>
              <a:t>6.3 Class Diagram</a:t>
            </a:r>
            <a:endParaRPr lang="en-US"/>
          </a:p>
        </p:txBody>
      </p:sp>
      <p:pic>
        <p:nvPicPr>
          <p:cNvPr id="3075" name="Picture 3" descr="ClassDiagra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099" y="764706"/>
            <a:ext cx="6532261" cy="599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97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06180" y="4813176"/>
            <a:ext cx="4428968" cy="2044824"/>
          </a:xfrm>
        </p:spPr>
        <p:txBody>
          <a:bodyPr/>
          <a:lstStyle/>
          <a:p>
            <a:pPr marL="0" lvl="0" indent="0" algn="ctr">
              <a:buNone/>
            </a:pPr>
            <a:r>
              <a:rPr lang="en-ID" dirty="0" smtClean="0"/>
              <a:t>YOGI SM</a:t>
            </a:r>
          </a:p>
          <a:p>
            <a:pPr marL="0" lvl="0" indent="0" algn="ctr">
              <a:buNone/>
            </a:pPr>
            <a:r>
              <a:rPr lang="en-ID" dirty="0" smtClean="0"/>
              <a:t>11451101850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21" y="116632"/>
            <a:ext cx="5231387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en-ID" dirty="0" smtClean="0"/>
              <a:t>1. PT. Nusa Lima </a:t>
            </a:r>
            <a:r>
              <a:rPr lang="en-ID" dirty="0" err="1" smtClean="0"/>
              <a:t>Medika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2060848"/>
            <a:ext cx="9782801" cy="411135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RS </a:t>
            </a:r>
            <a:r>
              <a:rPr lang="en-US" dirty="0" err="1"/>
              <a:t>Tandun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RS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 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Klinik</a:t>
            </a:r>
            <a:r>
              <a:rPr lang="en-US" dirty="0" smtClean="0"/>
              <a:t> </a:t>
            </a:r>
            <a:r>
              <a:rPr lang="en-US" dirty="0" err="1"/>
              <a:t>Utama</a:t>
            </a:r>
            <a:r>
              <a:rPr lang="en-US" dirty="0"/>
              <a:t> Nusa Lima </a:t>
            </a:r>
            <a:r>
              <a:rPr lang="en-US" dirty="0" err="1"/>
              <a:t>berlokasi</a:t>
            </a:r>
            <a:r>
              <a:rPr lang="en-US" dirty="0"/>
              <a:t> di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Ronggowarsito</a:t>
            </a:r>
            <a:r>
              <a:rPr lang="en-US" dirty="0"/>
              <a:t> No. 40 </a:t>
            </a:r>
            <a:r>
              <a:rPr lang="en-US" dirty="0" err="1"/>
              <a:t>Kelurahan</a:t>
            </a:r>
            <a:r>
              <a:rPr lang="en-US" dirty="0"/>
              <a:t> </a:t>
            </a:r>
            <a:r>
              <a:rPr lang="en-US" dirty="0" err="1"/>
              <a:t>Cinta</a:t>
            </a:r>
            <a:r>
              <a:rPr lang="en-US" dirty="0"/>
              <a:t> Raja </a:t>
            </a:r>
            <a:r>
              <a:rPr lang="en-US" dirty="0" err="1"/>
              <a:t>Kecamatan</a:t>
            </a:r>
            <a:r>
              <a:rPr lang="en-US" dirty="0"/>
              <a:t> Sail </a:t>
            </a:r>
            <a:r>
              <a:rPr lang="en-US" dirty="0" err="1"/>
              <a:t>Kotamadya</a:t>
            </a:r>
            <a:r>
              <a:rPr lang="en-US" dirty="0"/>
              <a:t> </a:t>
            </a:r>
            <a:r>
              <a:rPr lang="en-US" dirty="0" err="1"/>
              <a:t>Pekanbaru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Klinik</a:t>
            </a:r>
            <a:r>
              <a:rPr lang="en-US" dirty="0" smtClean="0"/>
              <a:t> </a:t>
            </a:r>
            <a:r>
              <a:rPr lang="en-US" dirty="0" err="1"/>
              <a:t>Pratama</a:t>
            </a:r>
            <a:r>
              <a:rPr lang="en-US" dirty="0"/>
              <a:t> Sri </a:t>
            </a:r>
            <a:r>
              <a:rPr lang="en-US" dirty="0" err="1"/>
              <a:t>Rokan</a:t>
            </a:r>
            <a:r>
              <a:rPr lang="en-US" dirty="0"/>
              <a:t> </a:t>
            </a:r>
            <a:r>
              <a:rPr lang="en-US" dirty="0" err="1"/>
              <a:t>berlokasi</a:t>
            </a:r>
            <a:r>
              <a:rPr lang="en-US" dirty="0"/>
              <a:t> di </a:t>
            </a:r>
            <a:r>
              <a:rPr lang="en-US" dirty="0" err="1"/>
              <a:t>Kebun</a:t>
            </a:r>
            <a:r>
              <a:rPr lang="en-US" dirty="0"/>
              <a:t>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 smtClean="0"/>
              <a:t>Rokan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Pratama</a:t>
            </a:r>
            <a:r>
              <a:rPr lang="en-US" dirty="0"/>
              <a:t> </a:t>
            </a:r>
            <a:r>
              <a:rPr lang="en-US" dirty="0" err="1"/>
              <a:t>Emplasmen</a:t>
            </a:r>
            <a:r>
              <a:rPr lang="en-US" dirty="0"/>
              <a:t>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Galuh</a:t>
            </a:r>
            <a:r>
              <a:rPr lang="en-US" dirty="0"/>
              <a:t> </a:t>
            </a:r>
            <a:r>
              <a:rPr lang="en-US" dirty="0" err="1"/>
              <a:t>berlokasi</a:t>
            </a:r>
            <a:r>
              <a:rPr lang="en-US" dirty="0"/>
              <a:t> di </a:t>
            </a:r>
            <a:r>
              <a:rPr lang="en-US" dirty="0" err="1"/>
              <a:t>Kebun</a:t>
            </a:r>
            <a:r>
              <a:rPr lang="en-US" dirty="0"/>
              <a:t>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Galuh</a:t>
            </a:r>
            <a:r>
              <a:rPr lang="en-US" dirty="0"/>
              <a:t>, </a:t>
            </a:r>
            <a:r>
              <a:rPr lang="en-US" dirty="0" err="1"/>
              <a:t>Kecamatan</a:t>
            </a:r>
            <a:r>
              <a:rPr lang="en-US" dirty="0"/>
              <a:t> </a:t>
            </a:r>
            <a:r>
              <a:rPr lang="en-US" dirty="0" err="1"/>
              <a:t>Tapung</a:t>
            </a:r>
            <a:r>
              <a:rPr lang="en-US" dirty="0"/>
              <a:t> </a:t>
            </a:r>
            <a:r>
              <a:rPr lang="en-US" dirty="0" err="1"/>
              <a:t>Kabupaten</a:t>
            </a:r>
            <a:r>
              <a:rPr lang="en-US" dirty="0"/>
              <a:t> </a:t>
            </a:r>
            <a:r>
              <a:rPr lang="en-US" dirty="0" smtClean="0"/>
              <a:t>Kampar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Pratama</a:t>
            </a:r>
            <a:r>
              <a:rPr lang="en-US" dirty="0"/>
              <a:t> </a:t>
            </a:r>
            <a:r>
              <a:rPr lang="en-US" dirty="0" err="1"/>
              <a:t>Emplasemen</a:t>
            </a:r>
            <a:r>
              <a:rPr lang="en-US" dirty="0"/>
              <a:t>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Lindai</a:t>
            </a:r>
            <a:r>
              <a:rPr lang="en-US" dirty="0"/>
              <a:t> </a:t>
            </a:r>
            <a:r>
              <a:rPr lang="en-US" dirty="0" err="1"/>
              <a:t>berlokasi</a:t>
            </a:r>
            <a:r>
              <a:rPr lang="en-US" dirty="0"/>
              <a:t> di </a:t>
            </a:r>
            <a:r>
              <a:rPr lang="en-US" dirty="0" err="1"/>
              <a:t>Kebun</a:t>
            </a:r>
            <a:r>
              <a:rPr lang="en-US" dirty="0"/>
              <a:t>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Lindai</a:t>
            </a:r>
            <a:r>
              <a:rPr lang="en-US" dirty="0"/>
              <a:t> </a:t>
            </a:r>
            <a:r>
              <a:rPr lang="en-US" dirty="0" err="1"/>
              <a:t>Kecamatan</a:t>
            </a:r>
            <a:r>
              <a:rPr lang="en-US" dirty="0"/>
              <a:t> </a:t>
            </a:r>
            <a:r>
              <a:rPr lang="en-US" dirty="0" err="1"/>
              <a:t>Tapung</a:t>
            </a:r>
            <a:r>
              <a:rPr lang="en-US" dirty="0"/>
              <a:t> </a:t>
            </a:r>
            <a:r>
              <a:rPr lang="en-US" dirty="0" err="1"/>
              <a:t>Kabupaten</a:t>
            </a:r>
            <a:r>
              <a:rPr lang="en-US" dirty="0"/>
              <a:t> </a:t>
            </a:r>
            <a:r>
              <a:rPr lang="en-US" dirty="0" smtClean="0"/>
              <a:t>Kampar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Pratama</a:t>
            </a:r>
            <a:r>
              <a:rPr lang="en-US" dirty="0"/>
              <a:t> </a:t>
            </a:r>
            <a:r>
              <a:rPr lang="en-US" dirty="0" err="1"/>
              <a:t>Emplasemen</a:t>
            </a:r>
            <a:r>
              <a:rPr lang="en-US" dirty="0"/>
              <a:t> </a:t>
            </a:r>
            <a:r>
              <a:rPr lang="en-US" dirty="0" err="1"/>
              <a:t>Terantam</a:t>
            </a:r>
            <a:r>
              <a:rPr lang="en-US" dirty="0"/>
              <a:t> </a:t>
            </a:r>
            <a:r>
              <a:rPr lang="en-US" dirty="0" err="1"/>
              <a:t>berlokasi</a:t>
            </a:r>
            <a:r>
              <a:rPr lang="en-US" dirty="0"/>
              <a:t> di </a:t>
            </a:r>
            <a:r>
              <a:rPr lang="en-US" dirty="0" err="1"/>
              <a:t>Kebun</a:t>
            </a:r>
            <a:r>
              <a:rPr lang="en-US" dirty="0"/>
              <a:t> </a:t>
            </a:r>
            <a:r>
              <a:rPr lang="en-US" dirty="0" err="1"/>
              <a:t>Terantam</a:t>
            </a:r>
            <a:r>
              <a:rPr lang="en-US" dirty="0"/>
              <a:t> </a:t>
            </a:r>
            <a:r>
              <a:rPr lang="en-US" dirty="0" err="1"/>
              <a:t>Kecamatan</a:t>
            </a:r>
            <a:r>
              <a:rPr lang="en-US" dirty="0"/>
              <a:t> </a:t>
            </a:r>
            <a:r>
              <a:rPr lang="en-US" dirty="0" err="1"/>
              <a:t>Tapung</a:t>
            </a:r>
            <a:r>
              <a:rPr lang="en-US" dirty="0"/>
              <a:t> Hulu </a:t>
            </a:r>
            <a:r>
              <a:rPr lang="en-US" dirty="0" err="1"/>
              <a:t>Kabupaten</a:t>
            </a:r>
            <a:r>
              <a:rPr lang="en-US" dirty="0"/>
              <a:t> </a:t>
            </a:r>
            <a:r>
              <a:rPr lang="en-US" dirty="0" smtClean="0"/>
              <a:t>Kampar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Pratama</a:t>
            </a:r>
            <a:r>
              <a:rPr lang="en-US" dirty="0"/>
              <a:t> </a:t>
            </a:r>
            <a:r>
              <a:rPr lang="en-US" dirty="0" err="1"/>
              <a:t>Emplasemen</a:t>
            </a:r>
            <a:r>
              <a:rPr lang="en-US" dirty="0"/>
              <a:t> </a:t>
            </a:r>
            <a:r>
              <a:rPr lang="en-US" dirty="0" err="1"/>
              <a:t>Lubuk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berlokasi</a:t>
            </a:r>
            <a:r>
              <a:rPr lang="en-US" dirty="0"/>
              <a:t> di </a:t>
            </a:r>
            <a:r>
              <a:rPr lang="en-US" dirty="0" err="1"/>
              <a:t>Kebun</a:t>
            </a:r>
            <a:r>
              <a:rPr lang="en-US" dirty="0"/>
              <a:t> </a:t>
            </a:r>
            <a:r>
              <a:rPr lang="en-US" dirty="0" err="1"/>
              <a:t>Lubuk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Kecamatan</a:t>
            </a:r>
            <a:r>
              <a:rPr lang="en-US" dirty="0"/>
              <a:t> </a:t>
            </a:r>
            <a:r>
              <a:rPr lang="en-US" dirty="0" err="1"/>
              <a:t>Lubuk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Kabupaten</a:t>
            </a:r>
            <a:r>
              <a:rPr lang="en-US" dirty="0"/>
              <a:t> </a:t>
            </a:r>
            <a:r>
              <a:rPr lang="en-US" dirty="0" err="1"/>
              <a:t>Siak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8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946944"/>
          </a:xfrm>
        </p:spPr>
        <p:txBody>
          <a:bodyPr/>
          <a:lstStyle/>
          <a:p>
            <a:r>
              <a:rPr lang="en-ID" dirty="0" smtClean="0"/>
              <a:t>2. </a:t>
            </a:r>
            <a:r>
              <a:rPr lang="en-ID" dirty="0" err="1" smtClean="0"/>
              <a:t>Permasalahan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 smtClean="0"/>
              <a:t>Permasalahan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Proses </a:t>
            </a:r>
            <a:r>
              <a:rPr lang="en-ID" dirty="0" err="1" smtClean="0"/>
              <a:t>Anggaran</a:t>
            </a:r>
            <a:r>
              <a:rPr lang="en-ID" dirty="0" smtClean="0"/>
              <a:t> FKTP</a:t>
            </a:r>
          </a:p>
          <a:p>
            <a:pPr marL="0" indent="0">
              <a:buNone/>
            </a:pPr>
            <a:endParaRPr lang="en-ID" dirty="0" smtClean="0"/>
          </a:p>
          <a:p>
            <a:r>
              <a:rPr lang="en-ID" sz="2000" dirty="0" err="1" smtClean="0"/>
              <a:t>Pada</a:t>
            </a:r>
            <a:r>
              <a:rPr lang="en-ID" sz="2000" dirty="0" smtClean="0"/>
              <a:t> </a:t>
            </a:r>
            <a:r>
              <a:rPr lang="en-ID" sz="2000" dirty="0" smtClean="0"/>
              <a:t>proses </a:t>
            </a:r>
            <a:r>
              <a:rPr lang="en-ID" sz="2000" dirty="0" err="1" smtClean="0"/>
              <a:t>pengumpulan</a:t>
            </a:r>
            <a:r>
              <a:rPr lang="en-ID" sz="2000" dirty="0" smtClean="0"/>
              <a:t> data, </a:t>
            </a:r>
            <a:r>
              <a:rPr lang="en-ID" sz="2000" dirty="0" err="1" smtClean="0"/>
              <a:t>pihak</a:t>
            </a:r>
            <a:r>
              <a:rPr lang="en-ID" sz="2000" dirty="0" smtClean="0"/>
              <a:t> </a:t>
            </a:r>
            <a:r>
              <a:rPr lang="en-ID" sz="2000" dirty="0" err="1" smtClean="0"/>
              <a:t>pusat</a:t>
            </a:r>
            <a:r>
              <a:rPr lang="en-ID" sz="2000" dirty="0" smtClean="0"/>
              <a:t> </a:t>
            </a:r>
            <a:r>
              <a:rPr lang="en-ID" sz="2000" dirty="0" err="1" smtClean="0"/>
              <a:t>harus</a:t>
            </a:r>
            <a:r>
              <a:rPr lang="en-ID" sz="2000" dirty="0" smtClean="0"/>
              <a:t> </a:t>
            </a:r>
            <a:r>
              <a:rPr lang="en-ID" sz="2000" dirty="0" err="1" smtClean="0"/>
              <a:t>menunggu</a:t>
            </a:r>
            <a:r>
              <a:rPr lang="en-ID" sz="2000" dirty="0" smtClean="0"/>
              <a:t> </a:t>
            </a:r>
            <a:r>
              <a:rPr lang="en-ID" sz="2000" dirty="0" err="1" smtClean="0"/>
              <a:t>pengiriman</a:t>
            </a:r>
            <a:r>
              <a:rPr lang="en-ID" sz="2000" dirty="0" smtClean="0"/>
              <a:t> </a:t>
            </a:r>
            <a:r>
              <a:rPr lang="en-ID" sz="2000" dirty="0" err="1" smtClean="0"/>
              <a:t>laporan</a:t>
            </a:r>
            <a:r>
              <a:rPr lang="en-ID" sz="2000" dirty="0" smtClean="0"/>
              <a:t> </a:t>
            </a:r>
            <a:r>
              <a:rPr lang="en-ID" sz="2000" dirty="0" err="1" smtClean="0"/>
              <a:t>anggaran</a:t>
            </a:r>
            <a:r>
              <a:rPr lang="en-ID" sz="2000" dirty="0" smtClean="0"/>
              <a:t> </a:t>
            </a:r>
            <a:r>
              <a:rPr lang="en-ID" sz="2000" dirty="0" err="1" smtClean="0"/>
              <a:t>lewat</a:t>
            </a:r>
            <a:r>
              <a:rPr lang="en-ID" sz="2000" dirty="0" smtClean="0"/>
              <a:t> email </a:t>
            </a:r>
            <a:r>
              <a:rPr lang="en-ID" sz="2000" dirty="0" err="1" smtClean="0"/>
              <a:t>dari</a:t>
            </a:r>
            <a:r>
              <a:rPr lang="en-ID" sz="2000" dirty="0" smtClean="0"/>
              <a:t> </a:t>
            </a:r>
            <a:r>
              <a:rPr lang="en-ID" sz="2000" dirty="0" err="1" smtClean="0"/>
              <a:t>setiap</a:t>
            </a:r>
            <a:r>
              <a:rPr lang="en-ID" sz="2000" dirty="0" smtClean="0"/>
              <a:t> </a:t>
            </a:r>
            <a:r>
              <a:rPr lang="en-ID" sz="2000" dirty="0" err="1" smtClean="0"/>
              <a:t>kantor</a:t>
            </a:r>
            <a:r>
              <a:rPr lang="en-ID" sz="2000" dirty="0" smtClean="0"/>
              <a:t> yang </a:t>
            </a:r>
            <a:r>
              <a:rPr lang="en-ID" sz="2000" dirty="0" err="1" smtClean="0"/>
              <a:t>terbagi</a:t>
            </a:r>
            <a:r>
              <a:rPr lang="en-ID" sz="2000" dirty="0" smtClean="0"/>
              <a:t> </a:t>
            </a:r>
            <a:r>
              <a:rPr lang="en-ID" sz="2000" dirty="0" err="1" smtClean="0"/>
              <a:t>dan</a:t>
            </a:r>
            <a:r>
              <a:rPr lang="en-ID" sz="2000" dirty="0" smtClean="0"/>
              <a:t> </a:t>
            </a:r>
            <a:r>
              <a:rPr lang="en-ID" sz="2000" dirty="0" err="1" smtClean="0"/>
              <a:t>menggabungkan</a:t>
            </a:r>
            <a:r>
              <a:rPr lang="en-ID" sz="2000" dirty="0"/>
              <a:t> </a:t>
            </a:r>
            <a:r>
              <a:rPr lang="en-ID" sz="2000" dirty="0" err="1" smtClean="0"/>
              <a:t>kembali</a:t>
            </a:r>
            <a:r>
              <a:rPr lang="en-ID" sz="2000" dirty="0" smtClean="0"/>
              <a:t> </a:t>
            </a:r>
            <a:r>
              <a:rPr lang="en-ID" sz="2000" dirty="0" err="1" smtClean="0"/>
              <a:t>laporan</a:t>
            </a:r>
            <a:r>
              <a:rPr lang="en-ID" sz="2000" dirty="0" smtClean="0"/>
              <a:t> </a:t>
            </a:r>
            <a:r>
              <a:rPr lang="en-ID" sz="2000" dirty="0" err="1" smtClean="0"/>
              <a:t>tersebut</a:t>
            </a:r>
            <a:r>
              <a:rPr lang="en-ID" sz="2000" dirty="0" smtClean="0"/>
              <a:t> </a:t>
            </a:r>
            <a:r>
              <a:rPr lang="en-ID" sz="2000" dirty="0" err="1" smtClean="0"/>
              <a:t>untuk</a:t>
            </a:r>
            <a:r>
              <a:rPr lang="en-ID" sz="2000" dirty="0" smtClean="0"/>
              <a:t> </a:t>
            </a:r>
            <a:r>
              <a:rPr lang="en-ID" sz="2000" dirty="0" err="1" smtClean="0"/>
              <a:t>dikoreksi</a:t>
            </a:r>
            <a:r>
              <a:rPr lang="en-ID" sz="2000" dirty="0" smtClean="0"/>
              <a:t>.</a:t>
            </a:r>
          </a:p>
          <a:p>
            <a:r>
              <a:rPr lang="en-ID" sz="2000" dirty="0" err="1" smtClean="0"/>
              <a:t>Tidak</a:t>
            </a:r>
            <a:r>
              <a:rPr lang="en-ID" sz="2000" dirty="0" smtClean="0"/>
              <a:t> </a:t>
            </a:r>
            <a:r>
              <a:rPr lang="en-ID" sz="2000" dirty="0" err="1" smtClean="0"/>
              <a:t>adanya</a:t>
            </a:r>
            <a:r>
              <a:rPr lang="en-ID" sz="2000" dirty="0" smtClean="0"/>
              <a:t> data </a:t>
            </a:r>
            <a:r>
              <a:rPr lang="en-ID" sz="2000" dirty="0" err="1" smtClean="0"/>
              <a:t>hasil</a:t>
            </a:r>
            <a:r>
              <a:rPr lang="en-ID" sz="2000" dirty="0" smtClean="0"/>
              <a:t> </a:t>
            </a:r>
            <a:r>
              <a:rPr lang="en-ID" sz="2000" dirty="0" err="1" smtClean="0"/>
              <a:t>untuk</a:t>
            </a:r>
            <a:r>
              <a:rPr lang="en-ID" sz="2000" dirty="0" smtClean="0"/>
              <a:t> </a:t>
            </a:r>
            <a:r>
              <a:rPr lang="en-ID" sz="2000" dirty="0" err="1" smtClean="0"/>
              <a:t>setiap</a:t>
            </a:r>
            <a:r>
              <a:rPr lang="en-ID" sz="2000" dirty="0" smtClean="0"/>
              <a:t> </a:t>
            </a:r>
            <a:r>
              <a:rPr lang="en-ID" sz="2000" dirty="0" err="1" smtClean="0"/>
              <a:t>kantor</a:t>
            </a:r>
            <a:r>
              <a:rPr lang="en-ID" sz="2000" dirty="0" smtClean="0"/>
              <a:t> </a:t>
            </a:r>
            <a:r>
              <a:rPr lang="en-ID" sz="2000" dirty="0" err="1" smtClean="0"/>
              <a:t>atas</a:t>
            </a:r>
            <a:r>
              <a:rPr lang="en-ID" sz="2000" dirty="0" smtClean="0"/>
              <a:t> data yang </a:t>
            </a:r>
            <a:r>
              <a:rPr lang="en-ID" sz="2000" dirty="0" err="1" smtClean="0"/>
              <a:t>telah</a:t>
            </a:r>
            <a:r>
              <a:rPr lang="en-ID" sz="2000" dirty="0" smtClean="0"/>
              <a:t> </a:t>
            </a:r>
            <a:r>
              <a:rPr lang="en-ID" sz="2000" dirty="0" err="1" smtClean="0"/>
              <a:t>dikoreksi</a:t>
            </a:r>
            <a:r>
              <a:rPr lang="en-ID" sz="2000" dirty="0" smtClean="0"/>
              <a:t>.</a:t>
            </a:r>
          </a:p>
          <a:p>
            <a:r>
              <a:rPr lang="en-ID" sz="2000" dirty="0" smtClean="0"/>
              <a:t>Proses </a:t>
            </a:r>
            <a:r>
              <a:rPr lang="en-ID" sz="2000" dirty="0" err="1" smtClean="0"/>
              <a:t>pembuatan</a:t>
            </a:r>
            <a:r>
              <a:rPr lang="en-ID" sz="2000" dirty="0" smtClean="0"/>
              <a:t> </a:t>
            </a:r>
            <a:r>
              <a:rPr lang="en-ID" sz="2000" dirty="0" err="1" smtClean="0"/>
              <a:t>laporan</a:t>
            </a:r>
            <a:r>
              <a:rPr lang="en-ID" sz="2000" dirty="0" smtClean="0"/>
              <a:t> yang </a:t>
            </a:r>
            <a:r>
              <a:rPr lang="en-ID" sz="2000" dirty="0" err="1" smtClean="0"/>
              <a:t>sama</a:t>
            </a:r>
            <a:r>
              <a:rPr lang="en-ID" sz="2000" dirty="0" smtClean="0"/>
              <a:t> </a:t>
            </a:r>
            <a:r>
              <a:rPr lang="en-ID" sz="2000" dirty="0" err="1" smtClean="0"/>
              <a:t>berulang</a:t>
            </a:r>
            <a:r>
              <a:rPr lang="en-ID" sz="2000" dirty="0" smtClean="0"/>
              <a:t> – </a:t>
            </a:r>
            <a:r>
              <a:rPr lang="en-ID" sz="2000" dirty="0" err="1" smtClean="0"/>
              <a:t>ulang</a:t>
            </a:r>
            <a:r>
              <a:rPr lang="en-ID" sz="2000" dirty="0" smtClean="0"/>
              <a:t> </a:t>
            </a:r>
            <a:r>
              <a:rPr lang="en-ID" sz="2000" dirty="0" err="1" smtClean="0"/>
              <a:t>setiap</a:t>
            </a:r>
            <a:r>
              <a:rPr lang="en-ID" sz="2000" dirty="0" smtClean="0"/>
              <a:t> </a:t>
            </a:r>
            <a:r>
              <a:rPr lang="en-ID" sz="2000" dirty="0" err="1" smtClean="0"/>
              <a:t>pengajuan</a:t>
            </a:r>
            <a:r>
              <a:rPr lang="en-ID" sz="2000" dirty="0" smtClean="0"/>
              <a:t> </a:t>
            </a:r>
            <a:r>
              <a:rPr lang="en-ID" sz="2000" dirty="0" err="1" smtClean="0"/>
              <a:t>anggaran</a:t>
            </a:r>
            <a:r>
              <a:rPr lang="en-ID" sz="2000" dirty="0" smtClean="0"/>
              <a:t> </a:t>
            </a:r>
            <a:r>
              <a:rPr lang="en-ID" sz="2000" dirty="0" err="1" smtClean="0"/>
              <a:t>sehingga</a:t>
            </a:r>
            <a:r>
              <a:rPr lang="en-ID" sz="2000" dirty="0" smtClean="0"/>
              <a:t> </a:t>
            </a:r>
            <a:r>
              <a:rPr lang="en-ID" sz="2000" dirty="0" err="1" smtClean="0"/>
              <a:t>dinilai</a:t>
            </a:r>
            <a:r>
              <a:rPr lang="en-ID" sz="2000" dirty="0" smtClean="0"/>
              <a:t> </a:t>
            </a:r>
            <a:r>
              <a:rPr lang="en-ID" sz="2000" dirty="0" err="1" smtClean="0"/>
              <a:t>tidak</a:t>
            </a:r>
            <a:r>
              <a:rPr lang="en-ID" sz="2000" dirty="0" smtClean="0"/>
              <a:t> </a:t>
            </a:r>
            <a:r>
              <a:rPr lang="en-ID" sz="2000" dirty="0" err="1" smtClean="0"/>
              <a:t>efisien</a:t>
            </a:r>
            <a:r>
              <a:rPr lang="en-ID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97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en-ID" dirty="0" smtClean="0"/>
              <a:t>3. </a:t>
            </a:r>
            <a:r>
              <a:rPr lang="en-ID" dirty="0" err="1" smtClean="0"/>
              <a:t>Solusi</a:t>
            </a:r>
            <a:r>
              <a:rPr lang="en-ID" dirty="0" smtClean="0"/>
              <a:t> yang </a:t>
            </a:r>
            <a:r>
              <a:rPr lang="en-ID" dirty="0" err="1" smtClean="0"/>
              <a:t>dibangun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844824"/>
            <a:ext cx="9782801" cy="4327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dirty="0" err="1" smtClean="0"/>
              <a:t>Merancang</a:t>
            </a:r>
            <a:r>
              <a:rPr lang="en-ID" sz="1800" dirty="0" smtClean="0"/>
              <a:t> </a:t>
            </a:r>
            <a:r>
              <a:rPr lang="en-ID" sz="1800" dirty="0" err="1" smtClean="0"/>
              <a:t>dan</a:t>
            </a:r>
            <a:r>
              <a:rPr lang="en-ID" sz="1800" dirty="0" smtClean="0"/>
              <a:t> </a:t>
            </a:r>
            <a:r>
              <a:rPr lang="en-ID" sz="1800" dirty="0" err="1" smtClean="0"/>
              <a:t>membangun</a:t>
            </a:r>
            <a:r>
              <a:rPr lang="en-ID" sz="1800" dirty="0" smtClean="0"/>
              <a:t> </a:t>
            </a:r>
            <a:r>
              <a:rPr lang="en-ID" sz="1800" dirty="0" err="1" smtClean="0"/>
              <a:t>Sistem</a:t>
            </a:r>
            <a:r>
              <a:rPr lang="en-ID" sz="1800" dirty="0" smtClean="0"/>
              <a:t> </a:t>
            </a:r>
            <a:r>
              <a:rPr lang="en-ID" sz="1800" dirty="0" err="1" smtClean="0"/>
              <a:t>Informasi</a:t>
            </a:r>
            <a:r>
              <a:rPr lang="en-ID" sz="1800" dirty="0" smtClean="0"/>
              <a:t> Budgeting FKTP (</a:t>
            </a:r>
            <a:r>
              <a:rPr lang="en-ID" sz="1800" dirty="0" err="1" smtClean="0"/>
              <a:t>Fasilitas</a:t>
            </a:r>
            <a:r>
              <a:rPr lang="en-ID" sz="1800" dirty="0" smtClean="0"/>
              <a:t> </a:t>
            </a:r>
            <a:r>
              <a:rPr lang="en-ID" sz="1800" dirty="0" err="1" smtClean="0"/>
              <a:t>Kesehatan</a:t>
            </a:r>
            <a:r>
              <a:rPr lang="en-ID" sz="1800" dirty="0" smtClean="0"/>
              <a:t> Tingkat </a:t>
            </a:r>
            <a:r>
              <a:rPr lang="en-ID" sz="1800" dirty="0" err="1" smtClean="0"/>
              <a:t>Pertama</a:t>
            </a:r>
            <a:r>
              <a:rPr lang="en-ID" sz="1800" dirty="0" smtClean="0"/>
              <a:t>) </a:t>
            </a:r>
            <a:r>
              <a:rPr lang="en-ID" sz="1800" dirty="0" err="1" smtClean="0"/>
              <a:t>dengan</a:t>
            </a:r>
            <a:r>
              <a:rPr lang="en-ID" sz="1800" dirty="0" smtClean="0"/>
              <a:t> </a:t>
            </a:r>
            <a:r>
              <a:rPr lang="en-ID" sz="1800" dirty="0" err="1" smtClean="0"/>
              <a:t>tujuan</a:t>
            </a:r>
            <a:r>
              <a:rPr lang="en-ID" sz="1800" dirty="0" smtClean="0"/>
              <a:t> </a:t>
            </a:r>
            <a:r>
              <a:rPr lang="en-ID" sz="1800" dirty="0" err="1" smtClean="0"/>
              <a:t>sebagai</a:t>
            </a:r>
            <a:r>
              <a:rPr lang="en-ID" sz="1800" dirty="0" smtClean="0"/>
              <a:t> </a:t>
            </a:r>
            <a:r>
              <a:rPr lang="en-ID" sz="1800" dirty="0" err="1" smtClean="0"/>
              <a:t>berikut</a:t>
            </a:r>
            <a:r>
              <a:rPr lang="en-ID" sz="1800" dirty="0" smtClean="0"/>
              <a:t>.</a:t>
            </a:r>
          </a:p>
          <a:p>
            <a:r>
              <a:rPr lang="en-ID" sz="1800" dirty="0" err="1" smtClean="0"/>
              <a:t>Membuat</a:t>
            </a:r>
            <a:r>
              <a:rPr lang="en-ID" sz="1800" dirty="0" smtClean="0"/>
              <a:t> </a:t>
            </a:r>
            <a:r>
              <a:rPr lang="en-ID" sz="1800" dirty="0" err="1" smtClean="0"/>
              <a:t>sistem</a:t>
            </a:r>
            <a:r>
              <a:rPr lang="en-ID" sz="1800" dirty="0" smtClean="0"/>
              <a:t> yang </a:t>
            </a:r>
            <a:r>
              <a:rPr lang="en-ID" sz="1800" dirty="0" err="1" smtClean="0"/>
              <a:t>menampung</a:t>
            </a:r>
            <a:r>
              <a:rPr lang="en-ID" sz="1800" dirty="0" smtClean="0"/>
              <a:t> </a:t>
            </a:r>
            <a:r>
              <a:rPr lang="en-ID" sz="1800" dirty="0" err="1" smtClean="0"/>
              <a:t>pengajuan</a:t>
            </a:r>
            <a:r>
              <a:rPr lang="en-ID" sz="1800" dirty="0" smtClean="0"/>
              <a:t> </a:t>
            </a:r>
            <a:r>
              <a:rPr lang="en-ID" sz="1800" dirty="0" err="1" smtClean="0"/>
              <a:t>anggaran</a:t>
            </a:r>
            <a:r>
              <a:rPr lang="en-ID" sz="1800" dirty="0" smtClean="0"/>
              <a:t> </a:t>
            </a:r>
            <a:r>
              <a:rPr lang="en-ID" sz="1800" dirty="0" err="1" smtClean="0"/>
              <a:t>dari</a:t>
            </a:r>
            <a:r>
              <a:rPr lang="en-ID" sz="1800" dirty="0" smtClean="0"/>
              <a:t> </a:t>
            </a:r>
            <a:r>
              <a:rPr lang="en-ID" sz="1800" dirty="0" err="1" smtClean="0"/>
              <a:t>setiap</a:t>
            </a:r>
            <a:r>
              <a:rPr lang="en-ID" sz="1800" dirty="0" smtClean="0"/>
              <a:t> </a:t>
            </a:r>
            <a:r>
              <a:rPr lang="en-ID" sz="1800" dirty="0" err="1" smtClean="0"/>
              <a:t>kantor</a:t>
            </a:r>
            <a:r>
              <a:rPr lang="en-ID" sz="1800" dirty="0" smtClean="0"/>
              <a:t> PT. Nusa Lima </a:t>
            </a:r>
            <a:r>
              <a:rPr lang="en-ID" sz="1800" dirty="0" err="1" smtClean="0"/>
              <a:t>Medika</a:t>
            </a:r>
            <a:endParaRPr lang="en-ID" sz="1800" dirty="0" smtClean="0"/>
          </a:p>
          <a:p>
            <a:r>
              <a:rPr lang="en-ID" sz="1800" dirty="0" err="1" smtClean="0"/>
              <a:t>Membuat</a:t>
            </a:r>
            <a:r>
              <a:rPr lang="en-ID" sz="1800" dirty="0" smtClean="0"/>
              <a:t> </a:t>
            </a:r>
            <a:r>
              <a:rPr lang="en-ID" sz="1800" dirty="0" err="1" smtClean="0"/>
              <a:t>inputan</a:t>
            </a:r>
            <a:r>
              <a:rPr lang="en-ID" sz="1800" dirty="0" smtClean="0"/>
              <a:t> </a:t>
            </a:r>
            <a:r>
              <a:rPr lang="en-ID" sz="1800" dirty="0" err="1" smtClean="0"/>
              <a:t>pengajuan</a:t>
            </a:r>
            <a:r>
              <a:rPr lang="en-ID" sz="1800" dirty="0" smtClean="0"/>
              <a:t> </a:t>
            </a:r>
            <a:r>
              <a:rPr lang="en-ID" sz="1800" dirty="0" err="1" smtClean="0"/>
              <a:t>anggaran</a:t>
            </a:r>
            <a:r>
              <a:rPr lang="en-ID" sz="1800" dirty="0" smtClean="0"/>
              <a:t> </a:t>
            </a:r>
            <a:r>
              <a:rPr lang="en-ID" sz="1800" dirty="0" err="1" smtClean="0"/>
              <a:t>tanpa</a:t>
            </a:r>
            <a:r>
              <a:rPr lang="en-ID" sz="1800" dirty="0" smtClean="0"/>
              <a:t> </a:t>
            </a:r>
            <a:r>
              <a:rPr lang="en-ID" sz="1800" dirty="0" err="1" smtClean="0"/>
              <a:t>membuat</a:t>
            </a:r>
            <a:r>
              <a:rPr lang="en-ID" sz="1800" dirty="0" smtClean="0"/>
              <a:t> </a:t>
            </a:r>
            <a:r>
              <a:rPr lang="en-ID" sz="1800" dirty="0" err="1" smtClean="0"/>
              <a:t>laporan</a:t>
            </a:r>
            <a:r>
              <a:rPr lang="en-ID" sz="1800" dirty="0"/>
              <a:t> </a:t>
            </a:r>
            <a:r>
              <a:rPr lang="en-ID" sz="1800" dirty="0" err="1" smtClean="0"/>
              <a:t>berulang</a:t>
            </a:r>
            <a:r>
              <a:rPr lang="en-ID" sz="1800" dirty="0" smtClean="0"/>
              <a:t> </a:t>
            </a:r>
            <a:r>
              <a:rPr lang="en-ID" sz="1800" dirty="0" err="1" smtClean="0"/>
              <a:t>setiap</a:t>
            </a:r>
            <a:r>
              <a:rPr lang="en-ID" sz="1800" dirty="0" smtClean="0"/>
              <a:t> </a:t>
            </a:r>
            <a:r>
              <a:rPr lang="en-ID" sz="1800" dirty="0" err="1" smtClean="0"/>
              <a:t>pengajuannya</a:t>
            </a:r>
            <a:endParaRPr lang="en-ID" sz="1800" dirty="0" smtClean="0"/>
          </a:p>
          <a:p>
            <a:r>
              <a:rPr lang="en-ID" sz="1800" dirty="0" err="1" smtClean="0"/>
              <a:t>Membuat</a:t>
            </a:r>
            <a:r>
              <a:rPr lang="en-ID" sz="1800" dirty="0" smtClean="0"/>
              <a:t> </a:t>
            </a:r>
            <a:r>
              <a:rPr lang="en-ID" sz="1800" dirty="0" err="1" smtClean="0"/>
              <a:t>laporan</a:t>
            </a:r>
            <a:r>
              <a:rPr lang="en-ID" sz="1800" dirty="0" smtClean="0"/>
              <a:t> </a:t>
            </a:r>
            <a:r>
              <a:rPr lang="en-ID" sz="1800" dirty="0" err="1" smtClean="0"/>
              <a:t>anggaran</a:t>
            </a:r>
            <a:r>
              <a:rPr lang="en-ID" sz="1800" dirty="0" smtClean="0"/>
              <a:t> yang </a:t>
            </a:r>
            <a:r>
              <a:rPr lang="en-ID" sz="1800" dirty="0" err="1" smtClean="0"/>
              <a:t>mudah</a:t>
            </a:r>
            <a:r>
              <a:rPr lang="en-ID" sz="1800" dirty="0" smtClean="0"/>
              <a:t> </a:t>
            </a:r>
            <a:r>
              <a:rPr lang="en-ID" sz="1800" dirty="0" err="1" smtClean="0"/>
              <a:t>dikoreksi</a:t>
            </a:r>
            <a:r>
              <a:rPr lang="en-ID" sz="1800" dirty="0" smtClean="0"/>
              <a:t> </a:t>
            </a:r>
            <a:r>
              <a:rPr lang="en-ID" sz="1800" dirty="0" err="1" smtClean="0"/>
              <a:t>oleh</a:t>
            </a:r>
            <a:r>
              <a:rPr lang="en-ID" sz="1800" dirty="0" smtClean="0"/>
              <a:t> </a:t>
            </a:r>
            <a:r>
              <a:rPr lang="en-ID" sz="1800" dirty="0" err="1" smtClean="0"/>
              <a:t>pihak</a:t>
            </a:r>
            <a:r>
              <a:rPr lang="en-ID" sz="1800" dirty="0" smtClean="0"/>
              <a:t> manager</a:t>
            </a:r>
          </a:p>
          <a:p>
            <a:r>
              <a:rPr lang="en-ID" sz="1800" dirty="0" err="1" smtClean="0"/>
              <a:t>Membuat</a:t>
            </a:r>
            <a:r>
              <a:rPr lang="en-ID" sz="1800" dirty="0" smtClean="0"/>
              <a:t> </a:t>
            </a:r>
            <a:r>
              <a:rPr lang="en-ID" sz="1800" dirty="0" err="1" smtClean="0"/>
              <a:t>laporan</a:t>
            </a:r>
            <a:r>
              <a:rPr lang="en-ID" sz="1800" dirty="0" smtClean="0"/>
              <a:t> </a:t>
            </a:r>
            <a:r>
              <a:rPr lang="en-ID" sz="1800" dirty="0" err="1" smtClean="0"/>
              <a:t>pemberian</a:t>
            </a:r>
            <a:r>
              <a:rPr lang="en-ID" sz="1800" dirty="0" smtClean="0"/>
              <a:t> </a:t>
            </a:r>
            <a:r>
              <a:rPr lang="en-ID" sz="1800" dirty="0" err="1" smtClean="0"/>
              <a:t>dana</a:t>
            </a:r>
            <a:r>
              <a:rPr lang="en-ID" sz="1800" dirty="0" smtClean="0"/>
              <a:t> </a:t>
            </a:r>
            <a:r>
              <a:rPr lang="en-ID" sz="1800" dirty="0" err="1" smtClean="0"/>
              <a:t>anggaran</a:t>
            </a:r>
            <a:r>
              <a:rPr lang="en-ID" sz="1800" dirty="0"/>
              <a:t> </a:t>
            </a:r>
            <a:r>
              <a:rPr lang="en-ID" sz="1800" dirty="0" err="1" smtClean="0"/>
              <a:t>setiap</a:t>
            </a:r>
            <a:r>
              <a:rPr lang="en-ID" sz="1800" dirty="0" smtClean="0"/>
              <a:t> </a:t>
            </a:r>
            <a:r>
              <a:rPr lang="en-ID" sz="1800" dirty="0" err="1" smtClean="0"/>
              <a:t>bulannya</a:t>
            </a:r>
            <a:endParaRPr lang="en-ID" sz="1800" dirty="0" smtClean="0"/>
          </a:p>
          <a:p>
            <a:r>
              <a:rPr lang="en-ID" sz="1800" dirty="0" err="1" smtClean="0"/>
              <a:t>Membuat</a:t>
            </a:r>
            <a:r>
              <a:rPr lang="en-ID" sz="1800" dirty="0" smtClean="0"/>
              <a:t> </a:t>
            </a:r>
            <a:r>
              <a:rPr lang="en-ID" sz="1800" dirty="0" err="1" smtClean="0"/>
              <a:t>laporan</a:t>
            </a:r>
            <a:r>
              <a:rPr lang="en-ID" sz="1800" dirty="0" smtClean="0"/>
              <a:t> </a:t>
            </a:r>
            <a:r>
              <a:rPr lang="en-ID" sz="1800" dirty="0" err="1" smtClean="0"/>
              <a:t>selisih</a:t>
            </a:r>
            <a:r>
              <a:rPr lang="en-ID" sz="1800" dirty="0" smtClean="0"/>
              <a:t> </a:t>
            </a:r>
            <a:r>
              <a:rPr lang="en-ID" sz="1800" dirty="0" err="1" smtClean="0"/>
              <a:t>dana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98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4. </a:t>
            </a:r>
            <a:r>
              <a:rPr lang="en-ID" dirty="0" err="1" smtClean="0"/>
              <a:t>Batasan</a:t>
            </a:r>
            <a:r>
              <a:rPr lang="en-ID" dirty="0" smtClean="0"/>
              <a:t> </a:t>
            </a:r>
            <a:r>
              <a:rPr lang="en-ID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203" y="2204864"/>
            <a:ext cx="9782801" cy="319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dirty="0" err="1" smtClean="0"/>
              <a:t>Mencegah</a:t>
            </a:r>
            <a:r>
              <a:rPr lang="en-ID" sz="1800" dirty="0" smtClean="0"/>
              <a:t> </a:t>
            </a:r>
            <a:r>
              <a:rPr lang="en-ID" sz="1800" dirty="0" err="1" smtClean="0"/>
              <a:t>peluasan</a:t>
            </a:r>
            <a:r>
              <a:rPr lang="en-ID" sz="1800" dirty="0" smtClean="0"/>
              <a:t> </a:t>
            </a:r>
            <a:r>
              <a:rPr lang="en-ID" sz="1800" dirty="0" err="1" smtClean="0"/>
              <a:t>materi</a:t>
            </a:r>
            <a:r>
              <a:rPr lang="en-ID" sz="1800" dirty="0" smtClean="0"/>
              <a:t> </a:t>
            </a:r>
            <a:r>
              <a:rPr lang="en-ID" sz="1800" dirty="0" err="1" smtClean="0"/>
              <a:t>pembahasan</a:t>
            </a:r>
            <a:r>
              <a:rPr lang="en-ID" sz="1800" dirty="0"/>
              <a:t> </a:t>
            </a:r>
            <a:r>
              <a:rPr lang="en-ID" sz="1800" dirty="0" err="1" smtClean="0"/>
              <a:t>maka</a:t>
            </a:r>
            <a:r>
              <a:rPr lang="en-ID" sz="1800" dirty="0" smtClean="0"/>
              <a:t> </a:t>
            </a:r>
            <a:r>
              <a:rPr lang="en-ID" sz="1800" dirty="0" err="1" smtClean="0"/>
              <a:t>dibuatlah</a:t>
            </a:r>
            <a:r>
              <a:rPr lang="en-ID" sz="1800" dirty="0" smtClean="0"/>
              <a:t> </a:t>
            </a:r>
            <a:r>
              <a:rPr lang="en-ID" sz="1800" dirty="0" err="1" smtClean="0"/>
              <a:t>batasan</a:t>
            </a:r>
            <a:r>
              <a:rPr lang="en-ID" sz="1800" dirty="0" smtClean="0"/>
              <a:t> </a:t>
            </a:r>
            <a:r>
              <a:rPr lang="en-ID" sz="1800" dirty="0" err="1" smtClean="0"/>
              <a:t>masalah</a:t>
            </a:r>
            <a:r>
              <a:rPr lang="en-ID" sz="1800" dirty="0" smtClean="0"/>
              <a:t> </a:t>
            </a:r>
            <a:r>
              <a:rPr lang="en-ID" sz="1800" dirty="0" err="1" smtClean="0"/>
              <a:t>sebagai</a:t>
            </a:r>
            <a:r>
              <a:rPr lang="en-ID" sz="1800" dirty="0" smtClean="0"/>
              <a:t> </a:t>
            </a:r>
            <a:r>
              <a:rPr lang="en-ID" sz="1800" dirty="0" err="1" smtClean="0"/>
              <a:t>berikut</a:t>
            </a:r>
            <a:r>
              <a:rPr lang="en-ID" sz="1800" dirty="0" smtClean="0"/>
              <a:t>.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en-ID" sz="1800" dirty="0" err="1"/>
              <a:t>Sistem</a:t>
            </a:r>
            <a:r>
              <a:rPr lang="en-ID" sz="1800" dirty="0"/>
              <a:t> </a:t>
            </a:r>
            <a:r>
              <a:rPr lang="en-ID" sz="1800" dirty="0" err="1"/>
              <a:t>dibuat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i="1" dirty="0"/>
              <a:t>budgeting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tiap</a:t>
            </a:r>
            <a:r>
              <a:rPr lang="en-ID" sz="1800" dirty="0"/>
              <a:t> </a:t>
            </a:r>
            <a:r>
              <a:rPr lang="en-ID" sz="1800" dirty="0" err="1"/>
              <a:t>kantor</a:t>
            </a:r>
            <a:r>
              <a:rPr lang="en-ID" sz="1800" dirty="0"/>
              <a:t> PT. Nusa Lima </a:t>
            </a:r>
            <a:r>
              <a:rPr lang="en-ID" sz="1800" dirty="0" err="1"/>
              <a:t>Medika</a:t>
            </a:r>
            <a:r>
              <a:rPr lang="en-ID" sz="1800" dirty="0"/>
              <a:t>.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en-ID" sz="1800" dirty="0"/>
              <a:t>Data yang </a:t>
            </a:r>
            <a:r>
              <a:rPr lang="en-ID" sz="1800" dirty="0" err="1"/>
              <a:t>dikelola</a:t>
            </a:r>
            <a:r>
              <a:rPr lang="en-ID" sz="1800" dirty="0"/>
              <a:t> </a:t>
            </a:r>
            <a:r>
              <a:rPr lang="en-ID" sz="1800" dirty="0" err="1"/>
              <a:t>yaitu</a:t>
            </a:r>
            <a:r>
              <a:rPr lang="en-ID" sz="1800" dirty="0"/>
              <a:t> data FKTP </a:t>
            </a:r>
            <a:r>
              <a:rPr lang="en-ID" sz="1800" dirty="0" err="1"/>
              <a:t>perusahaan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6 </a:t>
            </a:r>
            <a:r>
              <a:rPr lang="en-ID" sz="1800" dirty="0" err="1" smtClean="0"/>
              <a:t>kantor</a:t>
            </a:r>
            <a:r>
              <a:rPr lang="en-ID" sz="1800" dirty="0" smtClean="0"/>
              <a:t> yang </a:t>
            </a:r>
            <a:r>
              <a:rPr lang="en-ID" sz="1800" dirty="0" err="1" smtClean="0"/>
              <a:t>tergabung</a:t>
            </a:r>
            <a:r>
              <a:rPr lang="en-ID" sz="1800" dirty="0" smtClean="0"/>
              <a:t> </a:t>
            </a:r>
            <a:r>
              <a:rPr lang="en-ID" sz="1800" dirty="0" err="1" smtClean="0"/>
              <a:t>dalam</a:t>
            </a:r>
            <a:r>
              <a:rPr lang="en-ID" sz="1800" dirty="0" smtClean="0"/>
              <a:t> PT. Nusa Lima </a:t>
            </a:r>
            <a:r>
              <a:rPr lang="en-ID" sz="1800" dirty="0" err="1" smtClean="0"/>
              <a:t>Medika</a:t>
            </a:r>
            <a:r>
              <a:rPr lang="en-ID" sz="1800" dirty="0" smtClean="0"/>
              <a:t>.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en-ID" sz="1800" dirty="0" err="1" smtClean="0"/>
              <a:t>Pengajuan</a:t>
            </a:r>
            <a:r>
              <a:rPr lang="en-ID" sz="1800" dirty="0" smtClean="0"/>
              <a:t> </a:t>
            </a:r>
            <a:r>
              <a:rPr lang="en-ID" sz="1800" dirty="0" err="1" smtClean="0"/>
              <a:t>anggaran</a:t>
            </a:r>
            <a:r>
              <a:rPr lang="en-ID" sz="1800" dirty="0" smtClean="0"/>
              <a:t> yang </a:t>
            </a:r>
            <a:r>
              <a:rPr lang="en-ID" sz="1800" dirty="0" err="1" smtClean="0"/>
              <a:t>dilakukan</a:t>
            </a:r>
            <a:r>
              <a:rPr lang="en-ID" sz="1800" dirty="0" smtClean="0"/>
              <a:t> </a:t>
            </a:r>
            <a:r>
              <a:rPr lang="en-ID" sz="1800" dirty="0" err="1" smtClean="0"/>
              <a:t>hanya</a:t>
            </a:r>
            <a:r>
              <a:rPr lang="en-ID" sz="1800" dirty="0" smtClean="0"/>
              <a:t> 1kali </a:t>
            </a:r>
            <a:r>
              <a:rPr lang="en-ID" sz="1800" dirty="0" err="1" smtClean="0"/>
              <a:t>dalam</a:t>
            </a:r>
            <a:r>
              <a:rPr lang="en-ID" sz="1800" dirty="0" smtClean="0"/>
              <a:t> </a:t>
            </a:r>
            <a:r>
              <a:rPr lang="en-ID" sz="1800" dirty="0" err="1" smtClean="0"/>
              <a:t>setahun</a:t>
            </a:r>
            <a:r>
              <a:rPr lang="en-ID" sz="1800" dirty="0" smtClean="0"/>
              <a:t> </a:t>
            </a:r>
            <a:r>
              <a:rPr lang="en-ID" sz="1800" dirty="0" err="1" smtClean="0"/>
              <a:t>oleh</a:t>
            </a:r>
            <a:r>
              <a:rPr lang="en-ID" sz="1800" smtClean="0"/>
              <a:t> 6 kantor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D" sz="1800" dirty="0" err="1" smtClean="0"/>
              <a:t>Pengeditan</a:t>
            </a:r>
            <a:r>
              <a:rPr lang="en-ID" sz="1800" dirty="0" smtClean="0"/>
              <a:t> data </a:t>
            </a:r>
            <a:r>
              <a:rPr lang="en-ID" sz="1800" dirty="0" err="1" smtClean="0"/>
              <a:t>pengajuan</a:t>
            </a:r>
            <a:r>
              <a:rPr lang="en-ID" sz="1800" dirty="0" smtClean="0"/>
              <a:t> </a:t>
            </a:r>
            <a:r>
              <a:rPr lang="en-ID" sz="1800" dirty="0" err="1" smtClean="0"/>
              <a:t>hanya</a:t>
            </a:r>
            <a:r>
              <a:rPr lang="en-ID" sz="1800" dirty="0" smtClean="0"/>
              <a:t> </a:t>
            </a:r>
            <a:r>
              <a:rPr lang="en-ID" sz="1800" dirty="0" err="1" smtClean="0"/>
              <a:t>boleh</a:t>
            </a:r>
            <a:r>
              <a:rPr lang="en-ID" sz="1800" dirty="0" smtClean="0"/>
              <a:t> </a:t>
            </a:r>
            <a:r>
              <a:rPr lang="en-ID" sz="1800" dirty="0" err="1" smtClean="0"/>
              <a:t>dilakukan</a:t>
            </a:r>
            <a:r>
              <a:rPr lang="en-ID" sz="1800" dirty="0" smtClean="0"/>
              <a:t> </a:t>
            </a:r>
            <a:r>
              <a:rPr lang="en-ID" sz="1800" dirty="0" err="1" smtClean="0"/>
              <a:t>oleh</a:t>
            </a:r>
            <a:r>
              <a:rPr lang="en-ID" sz="1800" dirty="0" smtClean="0"/>
              <a:t> </a:t>
            </a:r>
            <a:r>
              <a:rPr lang="en-ID" sz="1800" dirty="0" err="1" smtClean="0"/>
              <a:t>pihak</a:t>
            </a:r>
            <a:r>
              <a:rPr lang="en-ID" sz="1800" dirty="0" smtClean="0"/>
              <a:t> manager</a:t>
            </a:r>
            <a:endParaRPr lang="en-US" sz="180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893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93436" y="1916832"/>
            <a:ext cx="9973584" cy="453650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5. </a:t>
            </a:r>
            <a:r>
              <a:rPr lang="en-ID" dirty="0" err="1" smtClean="0"/>
              <a:t>Analisa</a:t>
            </a:r>
            <a:r>
              <a:rPr lang="en-ID" dirty="0" smtClean="0"/>
              <a:t> </a:t>
            </a:r>
            <a:r>
              <a:rPr lang="en-ID" dirty="0" err="1" smtClean="0"/>
              <a:t>Sistem</a:t>
            </a:r>
            <a:r>
              <a:rPr lang="en-ID" dirty="0" smtClean="0"/>
              <a:t> Lama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0875" y="2695095"/>
            <a:ext cx="2103040" cy="75092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Membuat</a:t>
            </a:r>
            <a:r>
              <a:rPr lang="en-ID" sz="1400" dirty="0" smtClean="0"/>
              <a:t> </a:t>
            </a:r>
            <a:r>
              <a:rPr lang="en-ID" sz="1400" err="1" smtClean="0"/>
              <a:t>laporan</a:t>
            </a:r>
            <a:r>
              <a:rPr lang="en-ID" sz="1400" smtClean="0"/>
              <a:t> anggaran</a:t>
            </a:r>
            <a:endParaRPr lang="en-US" sz="1400"/>
          </a:p>
        </p:txBody>
      </p:sp>
      <p:cxnSp>
        <p:nvCxnSpPr>
          <p:cNvPr id="6" name="Straight Arrow Connector 5"/>
          <p:cNvCxnSpPr>
            <a:endCxn id="7" idx="0"/>
          </p:cNvCxnSpPr>
          <p:nvPr/>
        </p:nvCxnSpPr>
        <p:spPr>
          <a:xfrm>
            <a:off x="2785452" y="3134379"/>
            <a:ext cx="1" cy="80129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24608" y="3935674"/>
            <a:ext cx="2121689" cy="90987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Mengirim</a:t>
            </a:r>
            <a:r>
              <a:rPr lang="en-ID" sz="1400" dirty="0" err="1" smtClean="0"/>
              <a:t>kan</a:t>
            </a:r>
            <a:r>
              <a:rPr lang="en-ID" sz="1400" dirty="0" smtClean="0"/>
              <a:t> </a:t>
            </a:r>
            <a:r>
              <a:rPr lang="en-ID" sz="1400" dirty="0" err="1" smtClean="0"/>
              <a:t>ke</a:t>
            </a:r>
            <a:r>
              <a:rPr lang="en-ID" sz="1400" dirty="0" smtClean="0"/>
              <a:t> manager </a:t>
            </a:r>
            <a:r>
              <a:rPr lang="en-ID" sz="1400" dirty="0" err="1" smtClean="0"/>
              <a:t>keuangan</a:t>
            </a:r>
            <a:r>
              <a:rPr lang="en-ID" sz="1400" smtClean="0"/>
              <a:t> via email</a:t>
            </a: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6977738" y="2695094"/>
            <a:ext cx="1979744" cy="12241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Mengumpulkan</a:t>
            </a:r>
            <a:r>
              <a:rPr lang="en-ID" sz="1400" dirty="0" smtClean="0"/>
              <a:t> </a:t>
            </a:r>
            <a:r>
              <a:rPr lang="en-ID" sz="1400" err="1" smtClean="0"/>
              <a:t>laporan</a:t>
            </a:r>
            <a:r>
              <a:rPr lang="en-ID" sz="1400" smtClean="0"/>
              <a:t> anggaran</a:t>
            </a:r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9334772" y="4365104"/>
            <a:ext cx="1619704" cy="12241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Mengoreksi</a:t>
            </a:r>
            <a:r>
              <a:rPr lang="en-ID" sz="1400" dirty="0" smtClean="0"/>
              <a:t> </a:t>
            </a:r>
            <a:r>
              <a:rPr lang="en-ID" sz="1400" err="1" smtClean="0"/>
              <a:t>laporan</a:t>
            </a:r>
            <a:r>
              <a:rPr lang="en-ID" sz="1400" smtClean="0"/>
              <a:t> anggaran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6340905" y="4533308"/>
            <a:ext cx="2057763" cy="100740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Mengirimkan</a:t>
            </a:r>
            <a:r>
              <a:rPr lang="en-ID" sz="1400" dirty="0" smtClean="0"/>
              <a:t> </a:t>
            </a:r>
            <a:r>
              <a:rPr lang="en-ID" sz="1400" dirty="0" err="1" smtClean="0"/>
              <a:t>balasan</a:t>
            </a:r>
            <a:r>
              <a:rPr lang="en-ID" sz="1400" dirty="0" smtClean="0"/>
              <a:t> </a:t>
            </a:r>
            <a:r>
              <a:rPr lang="en-ID" sz="1400" dirty="0" err="1" smtClean="0"/>
              <a:t>anggaran</a:t>
            </a:r>
            <a:r>
              <a:rPr lang="en-ID" sz="1400" dirty="0" smtClean="0"/>
              <a:t> yang </a:t>
            </a:r>
            <a:r>
              <a:rPr lang="en-ID" sz="1400" err="1" smtClean="0"/>
              <a:t>telah</a:t>
            </a:r>
            <a:r>
              <a:rPr lang="en-ID" sz="1400" smtClean="0"/>
              <a:t> dikoreksi</a:t>
            </a:r>
            <a:endParaRPr lang="en-US" sz="1400"/>
          </a:p>
        </p:txBody>
      </p:sp>
      <p:cxnSp>
        <p:nvCxnSpPr>
          <p:cNvPr id="15" name="Elbow Connector 14"/>
          <p:cNvCxnSpPr>
            <a:stCxn id="8" idx="3"/>
          </p:cNvCxnSpPr>
          <p:nvPr/>
        </p:nvCxnSpPr>
        <p:spPr>
          <a:xfrm>
            <a:off x="8957482" y="3307162"/>
            <a:ext cx="1186512" cy="1057941"/>
          </a:xfrm>
          <a:prstGeom prst="bentConnector3">
            <a:avLst>
              <a:gd name="adj1" fmla="val 99930"/>
            </a:avLst>
          </a:prstGeom>
          <a:ln w="12700">
            <a:solidFill>
              <a:schemeClr val="accent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</p:cNvCxnSpPr>
          <p:nvPr/>
        </p:nvCxnSpPr>
        <p:spPr>
          <a:xfrm flipH="1">
            <a:off x="8398668" y="4977172"/>
            <a:ext cx="936104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730875" y="2060848"/>
            <a:ext cx="211542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mtClean="0"/>
              <a:t>Karyawan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40905" y="2105473"/>
            <a:ext cx="4613570" cy="24340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mtClean="0"/>
              <a:t>Manager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30875" y="5540709"/>
            <a:ext cx="2115422" cy="66670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Laporan</a:t>
            </a:r>
            <a:r>
              <a:rPr lang="en-ID" sz="1400" dirty="0" smtClean="0"/>
              <a:t> </a:t>
            </a:r>
            <a:r>
              <a:rPr lang="en-ID" sz="1400" dirty="0" err="1" smtClean="0"/>
              <a:t>Diterima</a:t>
            </a:r>
            <a:r>
              <a:rPr lang="en-ID" sz="1400" dirty="0" smtClean="0"/>
              <a:t> </a:t>
            </a:r>
            <a:r>
              <a:rPr lang="en-ID" sz="1400" err="1" smtClean="0"/>
              <a:t>oleh</a:t>
            </a:r>
            <a:r>
              <a:rPr lang="en-ID" sz="1400" smtClean="0"/>
              <a:t> karyawam</a:t>
            </a:r>
            <a:endParaRPr lang="en-US" sz="140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5074276" y="5138670"/>
            <a:ext cx="12024" cy="18522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3"/>
            <a:endCxn id="8" idx="1"/>
          </p:cNvCxnSpPr>
          <p:nvPr/>
        </p:nvCxnSpPr>
        <p:spPr>
          <a:xfrm flipV="1">
            <a:off x="3846297" y="3307162"/>
            <a:ext cx="3131441" cy="1083451"/>
          </a:xfrm>
          <a:prstGeom prst="bentConnector3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846297" y="5037006"/>
            <a:ext cx="2494608" cy="840265"/>
          </a:xfrm>
          <a:prstGeom prst="bentConnector3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7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6. </a:t>
            </a:r>
            <a:r>
              <a:rPr lang="en-ID" dirty="0" err="1" smtClean="0"/>
              <a:t>Analisa</a:t>
            </a:r>
            <a:r>
              <a:rPr lang="en-ID" dirty="0" smtClean="0"/>
              <a:t> </a:t>
            </a:r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dirty="0" err="1" smtClean="0"/>
              <a:t>Baru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5980" y="2564904"/>
            <a:ext cx="9170257" cy="3607296"/>
          </a:xfrm>
        </p:spPr>
        <p:txBody>
          <a:bodyPr/>
          <a:lstStyle/>
          <a:p>
            <a:r>
              <a:rPr lang="en-ID" dirty="0" smtClean="0"/>
              <a:t>6.1 </a:t>
            </a:r>
            <a:r>
              <a:rPr lang="en-ID" dirty="0" err="1" smtClean="0"/>
              <a:t>Usecase</a:t>
            </a:r>
            <a:r>
              <a:rPr lang="en-ID" dirty="0" smtClean="0"/>
              <a:t> Diagram</a:t>
            </a:r>
          </a:p>
          <a:p>
            <a:r>
              <a:rPr lang="en-ID" dirty="0" smtClean="0"/>
              <a:t>6.2 Sequence Diagram</a:t>
            </a:r>
          </a:p>
          <a:p>
            <a:pPr lvl="2"/>
            <a:r>
              <a:rPr lang="en-ID" smtClean="0"/>
              <a:t>Sequence Login</a:t>
            </a:r>
          </a:p>
          <a:p>
            <a:pPr lvl="2"/>
            <a:endParaRPr lang="en-ID" dirty="0" smtClean="0"/>
          </a:p>
          <a:p>
            <a:r>
              <a:rPr lang="en-ID" dirty="0" smtClean="0"/>
              <a:t>6.3 Class Diagram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6.1 </a:t>
            </a:r>
            <a:r>
              <a:rPr lang="en-ID" err="1" smtClean="0"/>
              <a:t>Usecase</a:t>
            </a:r>
            <a:r>
              <a:rPr lang="en-ID" smtClean="0"/>
              <a:t> Diagram</a:t>
            </a:r>
            <a:endParaRPr lang="en-US"/>
          </a:p>
        </p:txBody>
      </p:sp>
      <p:pic>
        <p:nvPicPr>
          <p:cNvPr id="1026" name="Picture 2" descr="UseCaseDiagra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1581975"/>
            <a:ext cx="5595686" cy="494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20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slides.potx" id="{263AEB51-B942-4F3D-9A9B-204C75197456}" vid="{3DA53443-4228-4E41-8F09-CB346F47C076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1630</TotalTime>
  <Words>393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Euphemia</vt:lpstr>
      <vt:lpstr>Jigsaw design template</vt:lpstr>
      <vt:lpstr>SISTEM INFORMASI BUDGETING FKTP (FASILITAS KESEHATAN TINGKAT PERTAMA)</vt:lpstr>
      <vt:lpstr>PowerPoint Presentation</vt:lpstr>
      <vt:lpstr>1. PT. Nusa Lima Medika</vt:lpstr>
      <vt:lpstr>2. Permasalahan</vt:lpstr>
      <vt:lpstr>3. Solusi yang dibangun</vt:lpstr>
      <vt:lpstr>4. Batasan Masalah</vt:lpstr>
      <vt:lpstr>5. Analisa Sistem Lama</vt:lpstr>
      <vt:lpstr>6. Analisa Sistem Baru</vt:lpstr>
      <vt:lpstr>6.1 Usecase Diagram</vt:lpstr>
      <vt:lpstr>6.2 Sequence Diagram</vt:lpstr>
      <vt:lpstr>6.3 Class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BUDGETING FKTP (FASILITAS KESEHATAN TINGKAT PERTAMA)</dc:title>
  <dc:creator>yogi sm</dc:creator>
  <cp:lastModifiedBy>yogi sm</cp:lastModifiedBy>
  <cp:revision>19</cp:revision>
  <dcterms:created xsi:type="dcterms:W3CDTF">2017-12-22T10:50:07Z</dcterms:created>
  <dcterms:modified xsi:type="dcterms:W3CDTF">2017-12-24T06:56:38Z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