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Buying Behaviour Prediction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Total Samples: 50000</a:t>
            </a:r>
          </a:p>
          <a:p>
            <a:r>
              <a:t>Test Accuracy: 0.86</a:t>
            </a:r>
          </a:p>
          <a:p>
            <a:r>
              <a:t>Mean CV Score: 0.74</a:t>
            </a:r>
          </a:p>
          <a:p>
            <a:r>
              <a:t>Key Predictive Variables shown in the feature importance plot.</a:t>
            </a:r>
          </a:p>
        </p:txBody>
      </p:sp>
      <p:pic>
        <p:nvPicPr>
          <p:cNvPr id="4" name="Picture 3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