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ban20060901@gmail.com" initials="k" lastIdx="2" clrIdx="0">
    <p:extLst>
      <p:ext uri="{19B8F6BF-5375-455C-9EA6-DF929625EA0E}">
        <p15:presenceInfo xmlns:p15="http://schemas.microsoft.com/office/powerpoint/2012/main" userId="a9d16dd31774d5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376BB-F3A6-4A33-B2B8-336E79918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679032"/>
          </a:xfrm>
        </p:spPr>
        <p:txBody>
          <a:bodyPr/>
          <a:lstStyle/>
          <a:p>
            <a:pPr algn="ctr"/>
            <a:r>
              <a:rPr lang="en-US" dirty="0"/>
              <a:t>Duck Hunt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E69613-9A36-4331-A8B8-B25F1D208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Омаргаджиев</a:t>
            </a:r>
            <a:r>
              <a:rPr lang="ru-RU" dirty="0"/>
              <a:t> Курбан</a:t>
            </a:r>
          </a:p>
        </p:txBody>
      </p:sp>
    </p:spTree>
    <p:extLst>
      <p:ext uri="{BB962C8B-B14F-4D97-AF65-F5344CB8AC3E}">
        <p14:creationId xmlns:p14="http://schemas.microsoft.com/office/powerpoint/2010/main" val="30670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63719-1382-4520-8334-A774D4E7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9422F-F24E-47DB-9325-C00C5DFC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игру </a:t>
            </a:r>
            <a:r>
              <a:rPr lang="en-US" dirty="0"/>
              <a:t>Duck Hunt</a:t>
            </a:r>
            <a:r>
              <a:rPr lang="ru-RU" dirty="0"/>
              <a:t>(охоту на летящих уток)</a:t>
            </a:r>
          </a:p>
        </p:txBody>
      </p:sp>
    </p:spTree>
    <p:extLst>
      <p:ext uri="{BB962C8B-B14F-4D97-AF65-F5344CB8AC3E}">
        <p14:creationId xmlns:p14="http://schemas.microsoft.com/office/powerpoint/2010/main" val="34595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5848D-2982-4F99-AD06-6243D48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9BF85-A606-4C82-B307-CFA29A71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использовались функции </a:t>
            </a:r>
            <a:r>
              <a:rPr lang="en-US" dirty="0" err="1"/>
              <a:t>PyGame</a:t>
            </a:r>
            <a:r>
              <a:rPr lang="en-US" dirty="0"/>
              <a:t>:</a:t>
            </a:r>
          </a:p>
          <a:p>
            <a:r>
              <a:rPr lang="ru-RU" dirty="0"/>
              <a:t>Спрайты</a:t>
            </a:r>
          </a:p>
          <a:p>
            <a:r>
              <a:rPr lang="ru-RU" dirty="0"/>
              <a:t>Анимации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47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9D6FD-24DD-4127-AD35-C437336E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4BD480-7251-4E61-A5F3-E419B6BDC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196" y="2052638"/>
            <a:ext cx="4341384" cy="4195762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B13051-76FF-4A61-BFCE-ABF6A20A220B}"/>
              </a:ext>
            </a:extLst>
          </p:cNvPr>
          <p:cNvCxnSpPr/>
          <p:nvPr/>
        </p:nvCxnSpPr>
        <p:spPr>
          <a:xfrm flipV="1">
            <a:off x="2692866" y="5780015"/>
            <a:ext cx="1182848" cy="151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5DE691-A1F6-4CCC-B85D-0FC10329476D}"/>
              </a:ext>
            </a:extLst>
          </p:cNvPr>
          <p:cNvSpPr txBox="1"/>
          <p:nvPr/>
        </p:nvSpPr>
        <p:spPr>
          <a:xfrm>
            <a:off x="1480789" y="5607851"/>
            <a:ext cx="156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Показатель патрон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3B2CF02-2D4B-4071-93AA-B98B24B5CF7F}"/>
              </a:ext>
            </a:extLst>
          </p:cNvPr>
          <p:cNvCxnSpPr>
            <a:cxnSpLocks/>
          </p:cNvCxnSpPr>
          <p:nvPr/>
        </p:nvCxnSpPr>
        <p:spPr>
          <a:xfrm flipV="1">
            <a:off x="5016617" y="5990013"/>
            <a:ext cx="411060" cy="516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2DA4EA-7C61-4F7F-B1BB-B8B1DF3A2063}"/>
              </a:ext>
            </a:extLst>
          </p:cNvPr>
          <p:cNvSpPr txBox="1"/>
          <p:nvPr/>
        </p:nvSpPr>
        <p:spPr>
          <a:xfrm>
            <a:off x="3875714" y="6183621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попаданий</a:t>
            </a:r>
          </a:p>
        </p:txBody>
      </p:sp>
    </p:spTree>
    <p:extLst>
      <p:ext uri="{BB962C8B-B14F-4D97-AF65-F5344CB8AC3E}">
        <p14:creationId xmlns:p14="http://schemas.microsoft.com/office/powerpoint/2010/main" val="207716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38C99-C449-4465-8EEF-08D89C2D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0312"/>
            <a:ext cx="12192000" cy="4047688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5794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Duck Hunt</vt:lpstr>
      <vt:lpstr>Цель проекта</vt:lpstr>
      <vt:lpstr>Реализация</vt:lpstr>
      <vt:lpstr>Внешний вид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 Hunt</dc:title>
  <dc:creator>kurban20060901@gmail.com</dc:creator>
  <cp:lastModifiedBy>kurban20060901@gmail.com</cp:lastModifiedBy>
  <cp:revision>1</cp:revision>
  <dcterms:created xsi:type="dcterms:W3CDTF">2022-01-24T13:20:24Z</dcterms:created>
  <dcterms:modified xsi:type="dcterms:W3CDTF">2022-01-24T14:14:12Z</dcterms:modified>
</cp:coreProperties>
</file>