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24-06-2024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84337A73-D020-E687-ED14-9747468B55CB}"/>
              </a:ext>
            </a:extLst>
          </p:cNvPr>
          <p:cNvSpPr>
            <a:spLocks noGrp="1"/>
          </p:cNvSpPr>
          <p:nvPr>
            <p:ph type="ctrTitle"/>
          </p:nvPr>
        </p:nvSpPr>
        <p:spPr>
          <a:xfrm>
            <a:off x="4038600" y="2195393"/>
            <a:ext cx="4724400" cy="486014"/>
          </a:xfrm>
        </p:spPr>
        <p:txBody>
          <a:bodyPr/>
          <a:lstStyle/>
          <a:p>
            <a:r>
              <a:rPr lang="en-IN" dirty="0"/>
              <a:t>Kurcheti asha</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A51E-E64E-2670-5C32-2C4DF50768EF}"/>
              </a:ext>
            </a:extLst>
          </p:cNvPr>
          <p:cNvSpPr>
            <a:spLocks noGrp="1"/>
          </p:cNvSpPr>
          <p:nvPr>
            <p:ph type="ctrTitle"/>
          </p:nvPr>
        </p:nvSpPr>
        <p:spPr/>
        <p:txBody>
          <a:bodyPr/>
          <a:lstStyle/>
          <a:p>
            <a:r>
              <a:rPr lang="en-US" dirty="0"/>
              <a:t>Project link</a:t>
            </a:r>
            <a:br>
              <a:rPr lang="en-US" dirty="0"/>
            </a:br>
            <a:endParaRPr lang="en-IN" dirty="0"/>
          </a:p>
        </p:txBody>
      </p:sp>
      <p:sp>
        <p:nvSpPr>
          <p:cNvPr id="3" name="Subtitle 2">
            <a:extLst>
              <a:ext uri="{FF2B5EF4-FFF2-40B4-BE49-F238E27FC236}">
                <a16:creationId xmlns:a16="http://schemas.microsoft.com/office/drawing/2014/main" id="{AE4390EB-0A55-B1C7-3DAF-941D00B514C8}"/>
              </a:ext>
            </a:extLst>
          </p:cNvPr>
          <p:cNvSpPr>
            <a:spLocks noGrp="1"/>
          </p:cNvSpPr>
          <p:nvPr>
            <p:ph type="subTitle" idx="1"/>
          </p:nvPr>
        </p:nvSpPr>
        <p:spPr>
          <a:xfrm>
            <a:off x="2209800" y="3431074"/>
            <a:ext cx="9448800" cy="685800"/>
          </a:xfrm>
        </p:spPr>
        <p:txBody>
          <a:bodyPr>
            <a:normAutofit/>
          </a:bodyPr>
          <a:lstStyle/>
          <a:p>
            <a:r>
              <a:rPr lang="en-IN" sz="2800" dirty="0"/>
              <a:t>https://github.com/KurchetiAsha/Asha/upload</a:t>
            </a:r>
          </a:p>
        </p:txBody>
      </p:sp>
    </p:spTree>
    <p:extLst>
      <p:ext uri="{BB962C8B-B14F-4D97-AF65-F5344CB8AC3E}">
        <p14:creationId xmlns:p14="http://schemas.microsoft.com/office/powerpoint/2010/main" val="31344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48</TotalTime>
  <Words>764</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Kurcheti asha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Kurcheti Asha</cp:lastModifiedBy>
  <cp:revision>13</cp:revision>
  <dcterms:created xsi:type="dcterms:W3CDTF">2024-06-03T05:48:00Z</dcterms:created>
  <dcterms:modified xsi:type="dcterms:W3CDTF">2024-06-24T15:51:08Z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