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9" r:id="rId5"/>
    <p:sldId id="268" r:id="rId6"/>
    <p:sldId id="265" r:id="rId7"/>
    <p:sldId id="264" r:id="rId8"/>
    <p:sldId id="261" r:id="rId9"/>
    <p:sldId id="262" r:id="rId10"/>
    <p:sldId id="263" r:id="rId11"/>
    <p:sldId id="266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5" d="100"/>
          <a:sy n="75" d="100"/>
        </p:scale>
        <p:origin x="115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99" y="4255516"/>
            <a:ext cx="2194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 by:</a:t>
            </a:r>
            <a:b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Muhammad Yassin </a:t>
            </a:r>
            <a:r>
              <a:rPr kumimoji="0" lang="en-US" altLang="ko-K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Azeez</a:t>
            </a:r>
            <a:endParaRPr kumimoji="0"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Ahmed Abdullah Qadir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998" y="3279923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Kurdish Spellchecker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Ignored cases in Pattern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7"/>
            <a:ext cx="7139136" cy="377551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Using two equivalent groups of pronounce in same pattern</a:t>
            </a:r>
          </a:p>
          <a:p>
            <a:pPr algn="l"/>
            <a:endParaRPr lang="ar-KW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21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563638"/>
            <a:ext cx="6182344" cy="1584175"/>
          </a:xfrm>
        </p:spPr>
        <p:txBody>
          <a:bodyPr/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Any Question?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484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Content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What's spellchecker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Benefit of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spellchecker?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BenchmarkDotNet for tested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How our algorithm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works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?</a:t>
            </a:r>
          </a:p>
          <a:p>
            <a:pPr marL="915988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Base word</a:t>
            </a:r>
          </a:p>
          <a:p>
            <a:pPr marL="915988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Variant </a:t>
            </a:r>
          </a:p>
          <a:p>
            <a:pPr marL="915988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Pattern </a:t>
            </a:r>
          </a:p>
          <a:p>
            <a:pPr marL="915988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Ignored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cases in Pattern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357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What's 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Spellchecker?</a:t>
            </a:r>
            <a:endParaRPr lang="ko-KR" alt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algn="just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Mostly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is a computer program, library, or a function of program which determines the correct suggested word of the spelling of a given word based on the language set being used. It can either be a standalone program or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small part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of a larger program which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operates on a section of text such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 word processor, search engine or an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email.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B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enefit of Spellchecker?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Identification: Words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that the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Spellchecker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identifies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as misspelled are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typically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underlined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Accuracy: it ensures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that the number of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mistakes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ur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document decreases significantly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offer suggestions on the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nearest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spelling of the word you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typed. </a:t>
            </a:r>
          </a:p>
          <a:p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Saving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Time: correcting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typos with the same accuracy as a human counterpart.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And make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ur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typing speed faster.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fontAlgn="base"/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96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BenchmarkDotNet for tested algorithms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Levenshtein distance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Sift4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Hunspell</a:t>
            </a:r>
          </a:p>
        </p:txBody>
      </p:sp>
      <p:pic>
        <p:nvPicPr>
          <p:cNvPr id="1028" name="Picture 4" descr="https://scontent.febl5-1.fna.fbcdn.net/v/t1.15752-9/47575304_749580098733481_3247545315057729536_n.png?_nc_cat=108&amp;_nc_ht=scontent.febl5-1.fna&amp;oh=52add63c55e16b41e9c18fc968cf04fc&amp;oe=5C8BE3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48" y="2427735"/>
            <a:ext cx="65802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How 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our algorithm 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works?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32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Base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word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, also known as a 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root 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word,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is the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part of the word that cannot be broken down  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The base word gives the word its basic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meaning.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Prefixes and suffixes change the base word's meaning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algn="just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just"/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Prefix: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which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is a letter or letters added to the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beginning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just"/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Suffix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which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is a letter or letters added to the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end</a:t>
            </a:r>
          </a:p>
          <a:p>
            <a:pPr algn="just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28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Kirdn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8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Birdn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800" b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Xwardn</a:t>
            </a:r>
            <a:r>
              <a:rPr lang="en-US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28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179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6"/>
            <a:ext cx="6912768" cy="3775517"/>
          </a:xfrm>
        </p:spPr>
        <p:txBody>
          <a:bodyPr/>
          <a:lstStyle/>
          <a:p>
            <a:pPr algn="just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Variants are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derived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from</a:t>
            </a:r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Base words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either Prefix, suffix, or pronouns</a:t>
            </a:r>
          </a:p>
          <a:p>
            <a:pPr algn="just"/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Xwendn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(Base word)</a:t>
            </a:r>
          </a:p>
          <a:p>
            <a:pPr algn="just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Variants:</a:t>
            </a:r>
          </a:p>
          <a:p>
            <a:pPr algn="ctr"/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man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–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tan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- 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yan</a:t>
            </a:r>
            <a:endParaRPr lang="ar-KW" sz="2400" dirty="0" smtClean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OR</a:t>
            </a:r>
          </a:p>
          <a:p>
            <a:pPr algn="ctr" rtl="1"/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Xwendn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awa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- 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</a:t>
            </a:r>
            <a:r>
              <a:rPr lang="en-US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xwend</a:t>
            </a:r>
            <a:r>
              <a:rPr lang="en-US" sz="2400" dirty="0" err="1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ranawa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2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1327243"/>
          </a:xfrm>
        </p:spPr>
        <p:txBody>
          <a:bodyPr/>
          <a:lstStyle/>
          <a:p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Pattern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is the structure or Design of the word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that show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regularity of the words</a:t>
            </a:r>
          </a:p>
          <a:p>
            <a:r>
              <a:rPr lang="en-US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Our Pattern Design example:</a:t>
            </a:r>
            <a:endParaRPr lang="ar-KW" sz="24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ar-KW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ar-KW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1519" y="2072081"/>
            <a:ext cx="44855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Hal</a:t>
            </a:r>
            <a:r>
              <a:rPr lang="en-US" sz="6000" b="0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man</a:t>
            </a:r>
            <a:r>
              <a:rPr lang="en-US" sz="6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dabzhard</a:t>
            </a:r>
            <a:r>
              <a:rPr lang="en-US" sz="6000" b="0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6224" y="3477596"/>
            <a:ext cx="7393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Hal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2873" y="3520048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dabzhard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6709" y="2917428"/>
            <a:ext cx="52450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</a:p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man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</a:p>
          <a:p>
            <a:pPr algn="ctr"/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tan</a:t>
            </a:r>
          </a:p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endParaRPr lang="en-US" sz="2000" b="0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2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yan</a:t>
            </a:r>
            <a:endParaRPr lang="ar-KW" sz="2000" b="0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72001" y="3193279"/>
            <a:ext cx="1008868" cy="69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72001" y="3434567"/>
            <a:ext cx="1008868" cy="4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572001" y="3728488"/>
            <a:ext cx="1008868" cy="15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72000" y="3886924"/>
            <a:ext cx="1008869" cy="1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71999" y="3886924"/>
            <a:ext cx="1008870" cy="47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71999" y="3886924"/>
            <a:ext cx="1008870" cy="7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08420" y="3193279"/>
            <a:ext cx="1036859" cy="68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8421" y="3469760"/>
            <a:ext cx="1026538" cy="40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08421" y="3728488"/>
            <a:ext cx="1026538" cy="1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103261" y="3876972"/>
            <a:ext cx="1021378" cy="14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107328" y="3886925"/>
            <a:ext cx="1021378" cy="47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103261" y="3876973"/>
            <a:ext cx="1035764" cy="7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232609" y="3173225"/>
            <a:ext cx="1008868" cy="69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232609" y="3414513"/>
            <a:ext cx="1008868" cy="4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232609" y="3708434"/>
            <a:ext cx="1008868" cy="15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32608" y="3866870"/>
            <a:ext cx="1008869" cy="1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232607" y="3866870"/>
            <a:ext cx="1008870" cy="47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32607" y="3866870"/>
            <a:ext cx="1008870" cy="7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59787" y="2957790"/>
            <a:ext cx="52450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</a:p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an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</a:p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an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</a:p>
          <a:p>
            <a:pPr algn="ctr"/>
            <a:r>
              <a:rPr lang="en-US" sz="2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yan</a:t>
            </a:r>
            <a:endParaRPr lang="ar-KW" sz="2000" b="0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549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276</Words>
  <Application>Microsoft Office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Adobe Arabic</vt:lpstr>
      <vt:lpstr>Arial</vt:lpstr>
      <vt:lpstr>Calibri</vt:lpstr>
      <vt:lpstr>Office Theme</vt:lpstr>
      <vt:lpstr>Custom Design</vt:lpstr>
      <vt:lpstr>PowerPoint Presentation</vt:lpstr>
      <vt:lpstr>Content</vt:lpstr>
      <vt:lpstr>What's Spellchecker?</vt:lpstr>
      <vt:lpstr>Benefit of Spellchecker?</vt:lpstr>
      <vt:lpstr>BenchmarkDotNet for tested algorithms</vt:lpstr>
      <vt:lpstr>How our algorithm works?</vt:lpstr>
      <vt:lpstr>Base word</vt:lpstr>
      <vt:lpstr>Variant </vt:lpstr>
      <vt:lpstr>Pattern</vt:lpstr>
      <vt:lpstr>Ignored cases in Pattern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Kurdish Spellchecker</dc:title>
  <dc:creator>Ahmed A.Qadir</dc:creator>
  <cp:keywords>#Spellchecker</cp:keywords>
  <cp:lastModifiedBy>Ahmed A.Qadir</cp:lastModifiedBy>
  <cp:revision>135</cp:revision>
  <dcterms:created xsi:type="dcterms:W3CDTF">2014-04-01T16:27:38Z</dcterms:created>
  <dcterms:modified xsi:type="dcterms:W3CDTF">2019-01-08T14:30:17Z</dcterms:modified>
</cp:coreProperties>
</file>