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E6E6E6"/>
    <a:srgbClr val="36D9E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90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3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3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48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50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0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95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74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3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39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2508-C207-45E3-88DF-0A99036C54BB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7430-E998-42DA-A669-8145182B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85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Рух автомобіля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Анімаційні ефекти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Полилиния 7"/>
          <p:cNvSpPr/>
          <p:nvPr/>
        </p:nvSpPr>
        <p:spPr>
          <a:xfrm>
            <a:off x="513347" y="3128189"/>
            <a:ext cx="11405937" cy="529411"/>
          </a:xfrm>
          <a:custGeom>
            <a:avLst/>
            <a:gdLst>
              <a:gd name="connsiteX0" fmla="*/ 0 w 11405937"/>
              <a:gd name="connsiteY0" fmla="*/ 465243 h 529411"/>
              <a:gd name="connsiteX1" fmla="*/ 5005137 w 11405937"/>
              <a:gd name="connsiteY1" fmla="*/ 22 h 529411"/>
              <a:gd name="connsiteX2" fmla="*/ 11036968 w 11405937"/>
              <a:gd name="connsiteY2" fmla="*/ 481285 h 529411"/>
              <a:gd name="connsiteX3" fmla="*/ 11036968 w 11405937"/>
              <a:gd name="connsiteY3" fmla="*/ 481285 h 529411"/>
              <a:gd name="connsiteX4" fmla="*/ 11036968 w 11405937"/>
              <a:gd name="connsiteY4" fmla="*/ 481285 h 529411"/>
              <a:gd name="connsiteX5" fmla="*/ 11405937 w 11405937"/>
              <a:gd name="connsiteY5" fmla="*/ 529411 h 52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05937" h="529411">
                <a:moveTo>
                  <a:pt x="0" y="465243"/>
                </a:moveTo>
                <a:cubicBezTo>
                  <a:pt x="1582821" y="231295"/>
                  <a:pt x="3165642" y="-2652"/>
                  <a:pt x="5005137" y="22"/>
                </a:cubicBezTo>
                <a:cubicBezTo>
                  <a:pt x="6844632" y="2696"/>
                  <a:pt x="11036968" y="481285"/>
                  <a:pt x="11036968" y="481285"/>
                </a:cubicBezTo>
                <a:lnTo>
                  <a:pt x="11036968" y="481285"/>
                </a:lnTo>
                <a:lnTo>
                  <a:pt x="11036968" y="481285"/>
                </a:lnTo>
                <a:lnTo>
                  <a:pt x="11405937" y="529411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465221" y="4202982"/>
            <a:ext cx="11277600" cy="449229"/>
          </a:xfrm>
          <a:custGeom>
            <a:avLst/>
            <a:gdLst>
              <a:gd name="connsiteX0" fmla="*/ 0 w 11277600"/>
              <a:gd name="connsiteY0" fmla="*/ 449229 h 449229"/>
              <a:gd name="connsiteX1" fmla="*/ 4876800 w 11277600"/>
              <a:gd name="connsiteY1" fmla="*/ 50 h 449229"/>
              <a:gd name="connsiteX2" fmla="*/ 11277600 w 11277600"/>
              <a:gd name="connsiteY2" fmla="*/ 417144 h 449229"/>
              <a:gd name="connsiteX3" fmla="*/ 11277600 w 11277600"/>
              <a:gd name="connsiteY3" fmla="*/ 417144 h 4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449229">
                <a:moveTo>
                  <a:pt x="0" y="449229"/>
                </a:moveTo>
                <a:cubicBezTo>
                  <a:pt x="1498600" y="227313"/>
                  <a:pt x="2997200" y="5397"/>
                  <a:pt x="4876800" y="50"/>
                </a:cubicBezTo>
                <a:cubicBezTo>
                  <a:pt x="6756400" y="-5297"/>
                  <a:pt x="11277600" y="417144"/>
                  <a:pt x="11277600" y="417144"/>
                </a:cubicBezTo>
                <a:lnTo>
                  <a:pt x="11277600" y="417144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375" b="8187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29838" r="-1185" b="24129"/>
          <a:stretch/>
        </p:blipFill>
        <p:spPr>
          <a:xfrm rot="1200000">
            <a:off x="-3150139" y="3296285"/>
            <a:ext cx="3084150" cy="1403086"/>
          </a:xfrm>
        </p:spPr>
      </p:pic>
    </p:spTree>
    <p:extLst>
      <p:ext uri="{BB962C8B-B14F-4D97-AF65-F5344CB8AC3E}">
        <p14:creationId xmlns:p14="http://schemas.microsoft.com/office/powerpoint/2010/main" val="287997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0">
        <p:fade/>
      </p:transition>
    </mc:Choice>
    <mc:Fallback>
      <p:transition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1.66667E-6 0.00023 C 0.00286 -0.00093 0.00612 -0.00162 0.00885 -0.00301 C 0.01015 -0.00371 0.01068 -0.00463 0.01198 -0.00556 C 0.01341 -0.00625 0.01784 -0.00718 0.01914 -0.00741 C 0.02526 -0.01181 0.01953 -0.00811 0.02526 -0.01065 C 0.02656 -0.01158 0.02799 -0.0125 0.0293 -0.0132 C 0.03138 -0.01389 0.03346 -0.01459 0.03541 -0.01528 C 0.03646 -0.01551 0.0375 -0.01598 0.03828 -0.01621 C 0.04857 -0.02176 0.04375 -0.01991 0.05273 -0.02176 C 0.0539 -0.02246 0.05456 -0.02362 0.05586 -0.02408 C 0.06002 -0.02593 0.06211 -0.02431 0.06614 -0.02732 C 0.07461 -0.03357 0.0638 -0.02616 0.07226 -0.03056 C 0.07786 -0.03357 0.07278 -0.03241 0.07838 -0.0338 C 0.08125 -0.03449 0.08359 -0.03542 0.08633 -0.03612 C 0.08802 -0.03658 0.08945 -0.03681 0.09036 -0.03727 C 0.09297 -0.03797 0.09987 -0.04121 0.10182 -0.04167 C 0.10416 -0.0419 0.10638 -0.04213 0.10872 -0.0426 C 0.11015 -0.04329 0.11094 -0.04445 0.11224 -0.04491 C 0.12552 -0.05116 0.11015 -0.04213 0.12643 -0.04931 C 0.13672 -0.05371 0.12552 -0.04931 0.14166 -0.05371 C 0.147 -0.0551 0.14505 -0.05487 0.15234 -0.05579 C 0.15521 -0.05625 0.15833 -0.05625 0.16172 -0.05695 C 0.16497 -0.05741 0.16823 -0.05857 0.17174 -0.05903 C 0.17526 -0.05973 0.19088 -0.06135 0.19362 -0.06135 L 0.30859 -0.0625 C 0.35026 -0.06528 0.32864 -0.06389 0.40469 -0.0625 C 0.41758 -0.06204 0.42148 -0.06088 0.43385 -0.06019 C 0.44349 -0.05973 0.45325 -0.05926 0.46237 -0.05903 L 0.48698 -0.05695 C 0.53568 -0.05348 0.5082 -0.05649 0.5319 -0.05371 C 0.54232 -0.05093 0.5375 -0.05186 0.547 -0.05047 C 0.55078 -0.04908 0.5513 -0.04862 0.55534 -0.04815 C 0.55963 -0.04746 0.56354 -0.04746 0.56771 -0.04699 C 0.57044 -0.04676 0.5737 -0.0463 0.57669 -0.04584 C 0.57982 -0.04561 0.58216 -0.04514 0.58502 -0.04491 C 0.58906 -0.04445 0.59336 -0.04422 0.59726 -0.04375 C 0.59896 -0.04329 0.60078 -0.04306 0.60234 -0.0426 C 0.6039 -0.04237 0.60508 -0.04167 0.60664 -0.04167 C 0.61966 -0.04005 0.62357 -0.04051 0.63594 -0.04051 L 1.05638 0.02245 L 1.05638 0.02268 C 1.05794 0.02314 0.01133 0.03055 0.01289 0.03194 " pathEditMode="relative" rAng="0" ptsTypes="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12" y="-1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">
                                      <p:cBhvr>
                                        <p:cTn id="8" dur="1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Рух автомобіля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User</dc:creator>
  <cp:lastModifiedBy>User</cp:lastModifiedBy>
  <cp:revision>11</cp:revision>
  <dcterms:created xsi:type="dcterms:W3CDTF">2023-06-12T08:03:04Z</dcterms:created>
  <dcterms:modified xsi:type="dcterms:W3CDTF">2023-06-12T10:21:37Z</dcterms:modified>
</cp:coreProperties>
</file>