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CB240AE-0147-4ECE-8A0D-3E311B7EBDB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CE75F-AED7-4305-8344-BB81D6444619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ECEBE19-B7C4-4045-B2CE-0BB9EF44789F}">
      <dgm:prSet phldrT="[Текст]" custT="1"/>
      <dgm:spPr/>
      <dgm:t>
        <a:bodyPr/>
        <a:lstStyle/>
        <a:p>
          <a:pPr algn="ctr"/>
          <a:r>
            <a:rPr lang="ru-RU" sz="2400" b="0" i="0" dirty="0" smtClean="0">
              <a:latin typeface="Bahnschrift Light SemiCondensed" panose="020B0502040204020203" pitchFamily="34" charset="0"/>
            </a:rPr>
            <a:t>Святослав</a:t>
          </a:r>
          <a:r>
            <a:rPr lang="ru-RU" sz="2400" dirty="0" smtClean="0">
              <a:latin typeface="Bahnschrift Light SemiCondensed" panose="020B0502040204020203" pitchFamily="34" charset="0"/>
            </a:rPr>
            <a:t/>
          </a:r>
          <a:br>
            <a:rPr lang="ru-RU" sz="2400" dirty="0" smtClean="0">
              <a:latin typeface="Bahnschrift Light SemiCondensed" panose="020B0502040204020203" pitchFamily="34" charset="0"/>
            </a:rPr>
          </a:br>
          <a:r>
            <a:rPr lang="ru-RU" sz="2400" b="0" i="0" dirty="0" smtClean="0">
              <a:latin typeface="Bahnschrift Light SemiCondensed" panose="020B0502040204020203" pitchFamily="34" charset="0"/>
            </a:rPr>
            <a:t>Вакарчук</a:t>
          </a:r>
          <a:endParaRPr lang="ru-RU" sz="2400" dirty="0">
            <a:latin typeface="Bahnschrift Light SemiCondensed" panose="020B0502040204020203" pitchFamily="34" charset="0"/>
          </a:endParaRPr>
        </a:p>
      </dgm:t>
    </dgm:pt>
    <dgm:pt modelId="{2D9CB973-EE2A-44DC-B17F-45AA16329976}" type="parTrans" cxnId="{3AB6349F-51D4-411D-9D70-83A24D9312F1}">
      <dgm:prSet/>
      <dgm:spPr/>
      <dgm:t>
        <a:bodyPr/>
        <a:lstStyle/>
        <a:p>
          <a:endParaRPr lang="ru-RU"/>
        </a:p>
      </dgm:t>
    </dgm:pt>
    <dgm:pt modelId="{3D6FD196-6D25-409C-8A4B-B035F7C71D32}" type="sibTrans" cxnId="{3AB6349F-51D4-411D-9D70-83A24D9312F1}">
      <dgm:prSet/>
      <dgm:spPr/>
      <dgm:t>
        <a:bodyPr/>
        <a:lstStyle/>
        <a:p>
          <a:endParaRPr lang="ru-RU"/>
        </a:p>
      </dgm:t>
    </dgm:pt>
    <dgm:pt modelId="{18C24A47-40AA-4CE6-91CC-0747F6136F03}">
      <dgm:prSet phldrT="[Текст]" custT="1"/>
      <dgm:spPr/>
      <dgm:t>
        <a:bodyPr/>
        <a:lstStyle/>
        <a:p>
          <a:r>
            <a:rPr lang="ru-RU" sz="2400" b="0" i="0" dirty="0" smtClean="0">
              <a:latin typeface="Bahnschrift Light SemiCondensed" panose="020B0502040204020203" pitchFamily="34" charset="0"/>
            </a:rPr>
            <a:t>Денис</a:t>
          </a:r>
          <a:r>
            <a:rPr lang="ru-RU" sz="2400" dirty="0" smtClean="0">
              <a:latin typeface="Bahnschrift Light SemiCondensed" panose="020B0502040204020203" pitchFamily="34" charset="0"/>
            </a:rPr>
            <a:t/>
          </a:r>
          <a:br>
            <a:rPr lang="ru-RU" sz="2400" dirty="0" smtClean="0">
              <a:latin typeface="Bahnschrift Light SemiCondensed" panose="020B0502040204020203" pitchFamily="34" charset="0"/>
            </a:rPr>
          </a:br>
          <a:r>
            <a:rPr lang="ru-RU" sz="2400" b="0" i="0" dirty="0" err="1" smtClean="0">
              <a:latin typeface="Bahnschrift Light SemiCondensed" panose="020B0502040204020203" pitchFamily="34" charset="0"/>
            </a:rPr>
            <a:t>Глінін</a:t>
          </a:r>
          <a:endParaRPr lang="ru-RU" sz="2400" dirty="0">
            <a:latin typeface="Bahnschrift Light SemiCondensed" panose="020B0502040204020203" pitchFamily="34" charset="0"/>
          </a:endParaRPr>
        </a:p>
      </dgm:t>
    </dgm:pt>
    <dgm:pt modelId="{C63E97EE-2E2B-48AC-BF46-A842D10343A7}" type="parTrans" cxnId="{30406485-8AB9-40C1-B930-20B0E47311EA}">
      <dgm:prSet/>
      <dgm:spPr/>
      <dgm:t>
        <a:bodyPr/>
        <a:lstStyle/>
        <a:p>
          <a:endParaRPr lang="ru-RU"/>
        </a:p>
      </dgm:t>
    </dgm:pt>
    <dgm:pt modelId="{D57D5261-C63C-477C-B874-34366C7F2D83}" type="sibTrans" cxnId="{30406485-8AB9-40C1-B930-20B0E47311EA}">
      <dgm:prSet/>
      <dgm:spPr/>
      <dgm:t>
        <a:bodyPr/>
        <a:lstStyle/>
        <a:p>
          <a:endParaRPr lang="ru-RU"/>
        </a:p>
      </dgm:t>
    </dgm:pt>
    <dgm:pt modelId="{796080AF-BA62-4C58-A699-447B3AE01A42}">
      <dgm:prSet phldrT="[Текст]" custT="1"/>
      <dgm:spPr/>
      <dgm:t>
        <a:bodyPr/>
        <a:lstStyle/>
        <a:p>
          <a:r>
            <a:rPr lang="ru-RU" sz="2400" b="0" i="0" dirty="0" smtClean="0">
              <a:latin typeface="Bahnschrift Light SemiCondensed" panose="020B0502040204020203" pitchFamily="34" charset="0"/>
            </a:rPr>
            <a:t>Денис</a:t>
          </a:r>
          <a:r>
            <a:rPr lang="ru-RU" sz="2400" dirty="0" smtClean="0">
              <a:latin typeface="Bahnschrift Light SemiCondensed" panose="020B0502040204020203" pitchFamily="34" charset="0"/>
            </a:rPr>
            <a:t/>
          </a:r>
          <a:br>
            <a:rPr lang="ru-RU" sz="2400" dirty="0" smtClean="0">
              <a:latin typeface="Bahnschrift Light SemiCondensed" panose="020B0502040204020203" pitchFamily="34" charset="0"/>
            </a:rPr>
          </a:br>
          <a:r>
            <a:rPr lang="ru-RU" sz="2400" b="0" i="0" dirty="0" smtClean="0">
              <a:latin typeface="Bahnschrift Light SemiCondensed" panose="020B0502040204020203" pitchFamily="34" charset="0"/>
            </a:rPr>
            <a:t>Дудко</a:t>
          </a:r>
          <a:endParaRPr lang="ru-RU" sz="2400" dirty="0">
            <a:latin typeface="Bahnschrift Light SemiCondensed" panose="020B0502040204020203" pitchFamily="34" charset="0"/>
          </a:endParaRPr>
        </a:p>
      </dgm:t>
    </dgm:pt>
    <dgm:pt modelId="{6A9019C3-9FE6-4790-9658-AE8A6FA8F768}" type="parTrans" cxnId="{D7191582-190C-49E0-B1C0-BE4570CF8F78}">
      <dgm:prSet/>
      <dgm:spPr/>
      <dgm:t>
        <a:bodyPr/>
        <a:lstStyle/>
        <a:p>
          <a:endParaRPr lang="ru-RU"/>
        </a:p>
      </dgm:t>
    </dgm:pt>
    <dgm:pt modelId="{B6728DEE-6D59-42A0-B827-705175E2737C}" type="sibTrans" cxnId="{D7191582-190C-49E0-B1C0-BE4570CF8F78}">
      <dgm:prSet/>
      <dgm:spPr/>
      <dgm:t>
        <a:bodyPr/>
        <a:lstStyle/>
        <a:p>
          <a:endParaRPr lang="ru-RU"/>
        </a:p>
      </dgm:t>
    </dgm:pt>
    <dgm:pt modelId="{5B5024D1-5926-4049-A40C-13826209CAA3}">
      <dgm:prSet custT="1"/>
      <dgm:spPr/>
      <dgm:t>
        <a:bodyPr/>
        <a:lstStyle/>
        <a:p>
          <a:r>
            <a:rPr lang="ru-RU" sz="2400" b="0" i="0" dirty="0" err="1" smtClean="0">
              <a:latin typeface="Bahnschrift Light SemiCondensed" panose="020B0502040204020203" pitchFamily="34" charset="0"/>
            </a:rPr>
            <a:t>Мілош</a:t>
          </a:r>
          <a:r>
            <a:rPr lang="ru-RU" sz="2400" dirty="0" smtClean="0">
              <a:latin typeface="Bahnschrift Light SemiCondensed" panose="020B0502040204020203" pitchFamily="34" charset="0"/>
            </a:rPr>
            <a:t/>
          </a:r>
          <a:br>
            <a:rPr lang="ru-RU" sz="2400" dirty="0" smtClean="0">
              <a:latin typeface="Bahnschrift Light SemiCondensed" panose="020B0502040204020203" pitchFamily="34" charset="0"/>
            </a:rPr>
          </a:br>
          <a:r>
            <a:rPr lang="ru-RU" sz="2400" b="0" i="0" dirty="0" err="1" smtClean="0">
              <a:latin typeface="Bahnschrift Light SemiCondensed" panose="020B0502040204020203" pitchFamily="34" charset="0"/>
            </a:rPr>
            <a:t>Єліч</a:t>
          </a:r>
          <a:endParaRPr lang="ru-RU" sz="2400" dirty="0">
            <a:latin typeface="Bahnschrift Light SemiCondensed" panose="020B0502040204020203" pitchFamily="34" charset="0"/>
          </a:endParaRPr>
        </a:p>
      </dgm:t>
    </dgm:pt>
    <dgm:pt modelId="{4C13A587-F8AA-430E-95FB-EA033440ECD9}" type="parTrans" cxnId="{79158A7A-5BDB-4CC6-B0B1-E573DA35BBD3}">
      <dgm:prSet/>
      <dgm:spPr/>
      <dgm:t>
        <a:bodyPr/>
        <a:lstStyle/>
        <a:p>
          <a:endParaRPr lang="ru-RU"/>
        </a:p>
      </dgm:t>
    </dgm:pt>
    <dgm:pt modelId="{7037AFAD-7A98-4726-B70B-048869913EC2}" type="sibTrans" cxnId="{79158A7A-5BDB-4CC6-B0B1-E573DA35BBD3}">
      <dgm:prSet/>
      <dgm:spPr/>
      <dgm:t>
        <a:bodyPr/>
        <a:lstStyle/>
        <a:p>
          <a:endParaRPr lang="ru-RU"/>
        </a:p>
      </dgm:t>
    </dgm:pt>
    <dgm:pt modelId="{C4DB869B-D728-44B0-805F-0F258337FB12}">
      <dgm:prSet custT="1"/>
      <dgm:spPr/>
      <dgm:t>
        <a:bodyPr/>
        <a:lstStyle/>
        <a:p>
          <a:r>
            <a:rPr lang="ru-RU" sz="2400" b="0" i="0" dirty="0" err="1" smtClean="0">
              <a:latin typeface="Bahnschrift Light SemiCondensed" panose="020B0502040204020203" pitchFamily="34" charset="0"/>
            </a:rPr>
            <a:t>Владімір</a:t>
          </a:r>
          <a:r>
            <a:rPr lang="ru-RU" sz="2400" dirty="0" smtClean="0">
              <a:latin typeface="Bahnschrift Light SemiCondensed" panose="020B0502040204020203" pitchFamily="34" charset="0"/>
            </a:rPr>
            <a:t/>
          </a:r>
          <a:br>
            <a:rPr lang="ru-RU" sz="2400" dirty="0" smtClean="0">
              <a:latin typeface="Bahnschrift Light SemiCondensed" panose="020B0502040204020203" pitchFamily="34" charset="0"/>
            </a:rPr>
          </a:br>
          <a:r>
            <a:rPr lang="ru-RU" sz="2400" b="0" i="0" dirty="0" err="1" smtClean="0">
              <a:latin typeface="Bahnschrift Light SemiCondensed" panose="020B0502040204020203" pitchFamily="34" charset="0"/>
            </a:rPr>
            <a:t>Опсеніца</a:t>
          </a:r>
          <a:endParaRPr lang="ru-RU" sz="2400" dirty="0">
            <a:latin typeface="Bahnschrift Light SemiCondensed" panose="020B0502040204020203" pitchFamily="34" charset="0"/>
          </a:endParaRPr>
        </a:p>
      </dgm:t>
    </dgm:pt>
    <dgm:pt modelId="{3B1902EF-39C4-42B0-B8E5-EF784BD0956B}" type="parTrans" cxnId="{218794F5-0557-4EE4-8132-8CFA420C1A31}">
      <dgm:prSet/>
      <dgm:spPr/>
      <dgm:t>
        <a:bodyPr/>
        <a:lstStyle/>
        <a:p>
          <a:endParaRPr lang="ru-RU"/>
        </a:p>
      </dgm:t>
    </dgm:pt>
    <dgm:pt modelId="{8FBF96E5-0DEE-451E-AF80-C40C40C72946}" type="sibTrans" cxnId="{218794F5-0557-4EE4-8132-8CFA420C1A31}">
      <dgm:prSet/>
      <dgm:spPr/>
      <dgm:t>
        <a:bodyPr/>
        <a:lstStyle/>
        <a:p>
          <a:endParaRPr lang="ru-RU"/>
        </a:p>
      </dgm:t>
    </dgm:pt>
    <dgm:pt modelId="{FE97CA0B-BCA4-4FE4-B90B-81B1AF38F764}" type="pres">
      <dgm:prSet presAssocID="{C29CE75F-AED7-4305-8344-BB81D644461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B8E330-5292-427F-A93D-D768CA66E37D}" type="pres">
      <dgm:prSet presAssocID="{6ECEBE19-B7C4-4045-B2CE-0BB9EF44789F}" presName="composite" presStyleCnt="0"/>
      <dgm:spPr/>
    </dgm:pt>
    <dgm:pt modelId="{239A9553-0D1E-456C-B205-4955D9DA154B}" type="pres">
      <dgm:prSet presAssocID="{6ECEBE19-B7C4-4045-B2CE-0BB9EF44789F}" presName="imgShp" presStyleLbl="fgImgPlace1" presStyleIdx="0" presStyleCnt="5" custScaleX="100185"/>
      <dgm:spPr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ru-RU"/>
        </a:p>
      </dgm:t>
    </dgm:pt>
    <dgm:pt modelId="{744F9EC0-D915-4E14-9FF4-A2FD268298A0}" type="pres">
      <dgm:prSet presAssocID="{6ECEBE19-B7C4-4045-B2CE-0BB9EF44789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241FDE-3E88-4775-AC78-26A31982FE10}" type="pres">
      <dgm:prSet presAssocID="{3D6FD196-6D25-409C-8A4B-B035F7C71D32}" presName="spacing" presStyleCnt="0"/>
      <dgm:spPr/>
    </dgm:pt>
    <dgm:pt modelId="{55AF16D3-9F9C-4D10-93C7-9D26FD326279}" type="pres">
      <dgm:prSet presAssocID="{18C24A47-40AA-4CE6-91CC-0747F6136F03}" presName="composite" presStyleCnt="0"/>
      <dgm:spPr/>
    </dgm:pt>
    <dgm:pt modelId="{52C6D853-F917-46CB-A2EF-2D003151DD92}" type="pres">
      <dgm:prSet presAssocID="{18C24A47-40AA-4CE6-91CC-0747F6136F03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7165079-B0B3-4C1F-A372-D038258028E6}" type="pres">
      <dgm:prSet presAssocID="{18C24A47-40AA-4CE6-91CC-0747F6136F0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19C6A2-219B-462A-AB58-26602ECDD51F}" type="pres">
      <dgm:prSet presAssocID="{D57D5261-C63C-477C-B874-34366C7F2D83}" presName="spacing" presStyleCnt="0"/>
      <dgm:spPr/>
    </dgm:pt>
    <dgm:pt modelId="{60856BBA-A08A-498F-A130-3B9D3095B56E}" type="pres">
      <dgm:prSet presAssocID="{796080AF-BA62-4C58-A699-447B3AE01A42}" presName="composite" presStyleCnt="0"/>
      <dgm:spPr/>
    </dgm:pt>
    <dgm:pt modelId="{EB721DBD-2C20-4196-8730-25660275CD5F}" type="pres">
      <dgm:prSet presAssocID="{796080AF-BA62-4C58-A699-447B3AE01A42}" presName="imgShp" presStyleLbl="fgImgPlace1" presStyleIdx="2" presStyleCnt="5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29" b="-27065"/>
          </a:stretch>
        </a:blipFill>
      </dgm:spPr>
      <dgm:t>
        <a:bodyPr/>
        <a:lstStyle/>
        <a:p>
          <a:endParaRPr lang="ru-RU"/>
        </a:p>
      </dgm:t>
    </dgm:pt>
    <dgm:pt modelId="{84E1911D-E77B-4DF8-8F16-24A8DDB1E849}" type="pres">
      <dgm:prSet presAssocID="{796080AF-BA62-4C58-A699-447B3AE01A4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654EF9-6D5F-46F0-B050-650B2FD16238}" type="pres">
      <dgm:prSet presAssocID="{B6728DEE-6D59-42A0-B827-705175E2737C}" presName="spacing" presStyleCnt="0"/>
      <dgm:spPr/>
    </dgm:pt>
    <dgm:pt modelId="{5020CF43-D142-4361-AF24-2E8E9C7B91C0}" type="pres">
      <dgm:prSet presAssocID="{5B5024D1-5926-4049-A40C-13826209CAA3}" presName="composite" presStyleCnt="0"/>
      <dgm:spPr/>
    </dgm:pt>
    <dgm:pt modelId="{C13C5120-7D44-4276-8408-E1884E79D3B7}" type="pres">
      <dgm:prSet presAssocID="{5B5024D1-5926-4049-A40C-13826209CAA3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1013BDB2-3140-4E6F-B615-A3C951CDD4A5}" type="pres">
      <dgm:prSet presAssocID="{5B5024D1-5926-4049-A40C-13826209CA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D69C6-30D4-4905-9295-CDB4D3DA02B7}" type="pres">
      <dgm:prSet presAssocID="{7037AFAD-7A98-4726-B70B-048869913EC2}" presName="spacing" presStyleCnt="0"/>
      <dgm:spPr/>
    </dgm:pt>
    <dgm:pt modelId="{2F3BC6CC-24C4-4B46-BA4E-CCD97054D03D}" type="pres">
      <dgm:prSet presAssocID="{C4DB869B-D728-44B0-805F-0F258337FB12}" presName="composite" presStyleCnt="0"/>
      <dgm:spPr/>
    </dgm:pt>
    <dgm:pt modelId="{1835AEB6-06F3-4139-B7CD-15D6B1928302}" type="pres">
      <dgm:prSet presAssocID="{C4DB869B-D728-44B0-805F-0F258337FB12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ru-RU"/>
        </a:p>
      </dgm:t>
    </dgm:pt>
    <dgm:pt modelId="{02658593-5EFA-49E8-8C27-E9EA86F13503}" type="pres">
      <dgm:prSet presAssocID="{C4DB869B-D728-44B0-805F-0F258337FB12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406485-8AB9-40C1-B930-20B0E47311EA}" srcId="{C29CE75F-AED7-4305-8344-BB81D6444619}" destId="{18C24A47-40AA-4CE6-91CC-0747F6136F03}" srcOrd="1" destOrd="0" parTransId="{C63E97EE-2E2B-48AC-BF46-A842D10343A7}" sibTransId="{D57D5261-C63C-477C-B874-34366C7F2D83}"/>
    <dgm:cxn modelId="{6485477F-15E5-4B5D-A7A2-D51C60DC1246}" type="presOf" srcId="{C4DB869B-D728-44B0-805F-0F258337FB12}" destId="{02658593-5EFA-49E8-8C27-E9EA86F13503}" srcOrd="0" destOrd="0" presId="urn:microsoft.com/office/officeart/2005/8/layout/vList3"/>
    <dgm:cxn modelId="{BA132D4B-BAC8-4ECF-8940-54AAE2618A8C}" type="presOf" srcId="{796080AF-BA62-4C58-A699-447B3AE01A42}" destId="{84E1911D-E77B-4DF8-8F16-24A8DDB1E849}" srcOrd="0" destOrd="0" presId="urn:microsoft.com/office/officeart/2005/8/layout/vList3"/>
    <dgm:cxn modelId="{A3EFEBA7-082C-410C-958A-DB45D6A00580}" type="presOf" srcId="{C29CE75F-AED7-4305-8344-BB81D6444619}" destId="{FE97CA0B-BCA4-4FE4-B90B-81B1AF38F764}" srcOrd="0" destOrd="0" presId="urn:microsoft.com/office/officeart/2005/8/layout/vList3"/>
    <dgm:cxn modelId="{3AB6349F-51D4-411D-9D70-83A24D9312F1}" srcId="{C29CE75F-AED7-4305-8344-BB81D6444619}" destId="{6ECEBE19-B7C4-4045-B2CE-0BB9EF44789F}" srcOrd="0" destOrd="0" parTransId="{2D9CB973-EE2A-44DC-B17F-45AA16329976}" sibTransId="{3D6FD196-6D25-409C-8A4B-B035F7C71D32}"/>
    <dgm:cxn modelId="{79158A7A-5BDB-4CC6-B0B1-E573DA35BBD3}" srcId="{C29CE75F-AED7-4305-8344-BB81D6444619}" destId="{5B5024D1-5926-4049-A40C-13826209CAA3}" srcOrd="3" destOrd="0" parTransId="{4C13A587-F8AA-430E-95FB-EA033440ECD9}" sibTransId="{7037AFAD-7A98-4726-B70B-048869913EC2}"/>
    <dgm:cxn modelId="{3A3A1E37-D125-42CC-9667-E72F2833EAD1}" type="presOf" srcId="{18C24A47-40AA-4CE6-91CC-0747F6136F03}" destId="{D7165079-B0B3-4C1F-A372-D038258028E6}" srcOrd="0" destOrd="0" presId="urn:microsoft.com/office/officeart/2005/8/layout/vList3"/>
    <dgm:cxn modelId="{D7191582-190C-49E0-B1C0-BE4570CF8F78}" srcId="{C29CE75F-AED7-4305-8344-BB81D6444619}" destId="{796080AF-BA62-4C58-A699-447B3AE01A42}" srcOrd="2" destOrd="0" parTransId="{6A9019C3-9FE6-4790-9658-AE8A6FA8F768}" sibTransId="{B6728DEE-6D59-42A0-B827-705175E2737C}"/>
    <dgm:cxn modelId="{218794F5-0557-4EE4-8132-8CFA420C1A31}" srcId="{C29CE75F-AED7-4305-8344-BB81D6444619}" destId="{C4DB869B-D728-44B0-805F-0F258337FB12}" srcOrd="4" destOrd="0" parTransId="{3B1902EF-39C4-42B0-B8E5-EF784BD0956B}" sibTransId="{8FBF96E5-0DEE-451E-AF80-C40C40C72946}"/>
    <dgm:cxn modelId="{6256B785-4306-4431-B8C7-DB9DB5A963CF}" type="presOf" srcId="{6ECEBE19-B7C4-4045-B2CE-0BB9EF44789F}" destId="{744F9EC0-D915-4E14-9FF4-A2FD268298A0}" srcOrd="0" destOrd="0" presId="urn:microsoft.com/office/officeart/2005/8/layout/vList3"/>
    <dgm:cxn modelId="{305A45E6-4E59-4F9B-B203-3DCD840C4939}" type="presOf" srcId="{5B5024D1-5926-4049-A40C-13826209CAA3}" destId="{1013BDB2-3140-4E6F-B615-A3C951CDD4A5}" srcOrd="0" destOrd="0" presId="urn:microsoft.com/office/officeart/2005/8/layout/vList3"/>
    <dgm:cxn modelId="{421457D6-9344-46DE-B233-F1423341E98D}" type="presParOf" srcId="{FE97CA0B-BCA4-4FE4-B90B-81B1AF38F764}" destId="{65B8E330-5292-427F-A93D-D768CA66E37D}" srcOrd="0" destOrd="0" presId="urn:microsoft.com/office/officeart/2005/8/layout/vList3"/>
    <dgm:cxn modelId="{6B11CC86-332A-4630-B9D9-376981730972}" type="presParOf" srcId="{65B8E330-5292-427F-A93D-D768CA66E37D}" destId="{239A9553-0D1E-456C-B205-4955D9DA154B}" srcOrd="0" destOrd="0" presId="urn:microsoft.com/office/officeart/2005/8/layout/vList3"/>
    <dgm:cxn modelId="{2C2842EA-E02A-4EA2-A54A-8A9700EFF114}" type="presParOf" srcId="{65B8E330-5292-427F-A93D-D768CA66E37D}" destId="{744F9EC0-D915-4E14-9FF4-A2FD268298A0}" srcOrd="1" destOrd="0" presId="urn:microsoft.com/office/officeart/2005/8/layout/vList3"/>
    <dgm:cxn modelId="{DA631CBB-D6B3-4831-B732-D597D72917A4}" type="presParOf" srcId="{FE97CA0B-BCA4-4FE4-B90B-81B1AF38F764}" destId="{63241FDE-3E88-4775-AC78-26A31982FE10}" srcOrd="1" destOrd="0" presId="urn:microsoft.com/office/officeart/2005/8/layout/vList3"/>
    <dgm:cxn modelId="{003753FB-B0BC-4518-8B48-2B9DC76874A3}" type="presParOf" srcId="{FE97CA0B-BCA4-4FE4-B90B-81B1AF38F764}" destId="{55AF16D3-9F9C-4D10-93C7-9D26FD326279}" srcOrd="2" destOrd="0" presId="urn:microsoft.com/office/officeart/2005/8/layout/vList3"/>
    <dgm:cxn modelId="{C237C7FF-5236-4885-A1A3-6B3B4CEC1F2D}" type="presParOf" srcId="{55AF16D3-9F9C-4D10-93C7-9D26FD326279}" destId="{52C6D853-F917-46CB-A2EF-2D003151DD92}" srcOrd="0" destOrd="0" presId="urn:microsoft.com/office/officeart/2005/8/layout/vList3"/>
    <dgm:cxn modelId="{F0371520-F99E-47CD-A8A5-82F4CC85191B}" type="presParOf" srcId="{55AF16D3-9F9C-4D10-93C7-9D26FD326279}" destId="{D7165079-B0B3-4C1F-A372-D038258028E6}" srcOrd="1" destOrd="0" presId="urn:microsoft.com/office/officeart/2005/8/layout/vList3"/>
    <dgm:cxn modelId="{F7E860B8-6178-4C6D-B580-A6F142431100}" type="presParOf" srcId="{FE97CA0B-BCA4-4FE4-B90B-81B1AF38F764}" destId="{2419C6A2-219B-462A-AB58-26602ECDD51F}" srcOrd="3" destOrd="0" presId="urn:microsoft.com/office/officeart/2005/8/layout/vList3"/>
    <dgm:cxn modelId="{972F00DB-091D-4FDF-99BF-9BBD6AC2A422}" type="presParOf" srcId="{FE97CA0B-BCA4-4FE4-B90B-81B1AF38F764}" destId="{60856BBA-A08A-498F-A130-3B9D3095B56E}" srcOrd="4" destOrd="0" presId="urn:microsoft.com/office/officeart/2005/8/layout/vList3"/>
    <dgm:cxn modelId="{9A6422EF-1A25-4139-B8A7-DF496BDFD0A2}" type="presParOf" srcId="{60856BBA-A08A-498F-A130-3B9D3095B56E}" destId="{EB721DBD-2C20-4196-8730-25660275CD5F}" srcOrd="0" destOrd="0" presId="urn:microsoft.com/office/officeart/2005/8/layout/vList3"/>
    <dgm:cxn modelId="{72CF19AB-878F-4F46-A737-70AFFBAFE405}" type="presParOf" srcId="{60856BBA-A08A-498F-A130-3B9D3095B56E}" destId="{84E1911D-E77B-4DF8-8F16-24A8DDB1E849}" srcOrd="1" destOrd="0" presId="urn:microsoft.com/office/officeart/2005/8/layout/vList3"/>
    <dgm:cxn modelId="{F69FB10A-8247-449D-B35B-3B7923FECB1D}" type="presParOf" srcId="{FE97CA0B-BCA4-4FE4-B90B-81B1AF38F764}" destId="{01654EF9-6D5F-46F0-B050-650B2FD16238}" srcOrd="5" destOrd="0" presId="urn:microsoft.com/office/officeart/2005/8/layout/vList3"/>
    <dgm:cxn modelId="{B894F0D7-4FD9-4F3F-8FE7-158B5C8C95E3}" type="presParOf" srcId="{FE97CA0B-BCA4-4FE4-B90B-81B1AF38F764}" destId="{5020CF43-D142-4361-AF24-2E8E9C7B91C0}" srcOrd="6" destOrd="0" presId="urn:microsoft.com/office/officeart/2005/8/layout/vList3"/>
    <dgm:cxn modelId="{42788CBA-4B6E-4EA0-BE35-83285AE60476}" type="presParOf" srcId="{5020CF43-D142-4361-AF24-2E8E9C7B91C0}" destId="{C13C5120-7D44-4276-8408-E1884E79D3B7}" srcOrd="0" destOrd="0" presId="urn:microsoft.com/office/officeart/2005/8/layout/vList3"/>
    <dgm:cxn modelId="{6E8480BD-5272-4379-831B-3BFB28EB32DC}" type="presParOf" srcId="{5020CF43-D142-4361-AF24-2E8E9C7B91C0}" destId="{1013BDB2-3140-4E6F-B615-A3C951CDD4A5}" srcOrd="1" destOrd="0" presId="urn:microsoft.com/office/officeart/2005/8/layout/vList3"/>
    <dgm:cxn modelId="{7597C5FE-183E-475E-96CB-2F0F40B49F0D}" type="presParOf" srcId="{FE97CA0B-BCA4-4FE4-B90B-81B1AF38F764}" destId="{EDDD69C6-30D4-4905-9295-CDB4D3DA02B7}" srcOrd="7" destOrd="0" presId="urn:microsoft.com/office/officeart/2005/8/layout/vList3"/>
    <dgm:cxn modelId="{CBC4CCE2-A8E1-46C6-9708-0BDC38018535}" type="presParOf" srcId="{FE97CA0B-BCA4-4FE4-B90B-81B1AF38F764}" destId="{2F3BC6CC-24C4-4B46-BA4E-CCD97054D03D}" srcOrd="8" destOrd="0" presId="urn:microsoft.com/office/officeart/2005/8/layout/vList3"/>
    <dgm:cxn modelId="{CE9E43A6-621F-4863-AB93-37886424EB1D}" type="presParOf" srcId="{2F3BC6CC-24C4-4B46-BA4E-CCD97054D03D}" destId="{1835AEB6-06F3-4139-B7CD-15D6B1928302}" srcOrd="0" destOrd="0" presId="urn:microsoft.com/office/officeart/2005/8/layout/vList3"/>
    <dgm:cxn modelId="{BBE8C98D-36A0-4092-B788-D387DBCF50C5}" type="presParOf" srcId="{2F3BC6CC-24C4-4B46-BA4E-CCD97054D03D}" destId="{02658593-5EFA-49E8-8C27-E9EA86F135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F9EC0-D915-4E14-9FF4-A2FD268298A0}">
      <dsp:nvSpPr>
        <dsp:cNvPr id="0" name=""/>
        <dsp:cNvSpPr/>
      </dsp:nvSpPr>
      <dsp:spPr>
        <a:xfrm rot="10800000">
          <a:off x="2039080" y="1217"/>
          <a:ext cx="7103381" cy="99768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95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>
              <a:latin typeface="Bahnschrift Light SemiCondensed" panose="020B0502040204020203" pitchFamily="34" charset="0"/>
            </a:rPr>
            <a:t>Святослав</a:t>
          </a:r>
          <a:r>
            <a:rPr lang="ru-RU" sz="2400" kern="1200" dirty="0" smtClean="0">
              <a:latin typeface="Bahnschrift Light SemiCondensed" panose="020B0502040204020203" pitchFamily="34" charset="0"/>
            </a:rPr>
            <a:t/>
          </a:r>
          <a:br>
            <a:rPr lang="ru-RU" sz="2400" kern="1200" dirty="0" smtClean="0">
              <a:latin typeface="Bahnschrift Light SemiCondensed" panose="020B0502040204020203" pitchFamily="34" charset="0"/>
            </a:rPr>
          </a:br>
          <a:r>
            <a:rPr lang="ru-RU" sz="2400" b="0" i="0" kern="1200" dirty="0" smtClean="0">
              <a:latin typeface="Bahnschrift Light SemiCondensed" panose="020B0502040204020203" pitchFamily="34" charset="0"/>
            </a:rPr>
            <a:t>Вакарчук</a:t>
          </a:r>
          <a:endParaRPr lang="ru-RU" sz="2400" kern="1200" dirty="0">
            <a:latin typeface="Bahnschrift Light SemiCondensed" panose="020B0502040204020203" pitchFamily="34" charset="0"/>
          </a:endParaRPr>
        </a:p>
      </dsp:txBody>
      <dsp:txXfrm rot="10800000">
        <a:off x="2288502" y="1217"/>
        <a:ext cx="6853959" cy="997687"/>
      </dsp:txXfrm>
    </dsp:sp>
    <dsp:sp modelId="{239A9553-0D1E-456C-B205-4955D9DA154B}">
      <dsp:nvSpPr>
        <dsp:cNvPr id="0" name=""/>
        <dsp:cNvSpPr/>
      </dsp:nvSpPr>
      <dsp:spPr>
        <a:xfrm>
          <a:off x="1539314" y="1217"/>
          <a:ext cx="999532" cy="99768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7165079-B0B3-4C1F-A372-D038258028E6}">
      <dsp:nvSpPr>
        <dsp:cNvPr id="0" name=""/>
        <dsp:cNvSpPr/>
      </dsp:nvSpPr>
      <dsp:spPr>
        <a:xfrm rot="10800000">
          <a:off x="2038619" y="1296721"/>
          <a:ext cx="7103381" cy="997687"/>
        </a:xfrm>
        <a:prstGeom prst="homePlat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95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>
              <a:latin typeface="Bahnschrift Light SemiCondensed" panose="020B0502040204020203" pitchFamily="34" charset="0"/>
            </a:rPr>
            <a:t>Денис</a:t>
          </a:r>
          <a:r>
            <a:rPr lang="ru-RU" sz="2400" kern="1200" dirty="0" smtClean="0">
              <a:latin typeface="Bahnschrift Light SemiCondensed" panose="020B0502040204020203" pitchFamily="34" charset="0"/>
            </a:rPr>
            <a:t/>
          </a:r>
          <a:br>
            <a:rPr lang="ru-RU" sz="2400" kern="1200" dirty="0" smtClean="0">
              <a:latin typeface="Bahnschrift Light SemiCondensed" panose="020B0502040204020203" pitchFamily="34" charset="0"/>
            </a:rPr>
          </a:br>
          <a:r>
            <a:rPr lang="ru-RU" sz="2400" b="0" i="0" kern="1200" dirty="0" err="1" smtClean="0">
              <a:latin typeface="Bahnschrift Light SemiCondensed" panose="020B0502040204020203" pitchFamily="34" charset="0"/>
            </a:rPr>
            <a:t>Глінін</a:t>
          </a:r>
          <a:endParaRPr lang="ru-RU" sz="2400" kern="1200" dirty="0">
            <a:latin typeface="Bahnschrift Light SemiCondensed" panose="020B0502040204020203" pitchFamily="34" charset="0"/>
          </a:endParaRPr>
        </a:p>
      </dsp:txBody>
      <dsp:txXfrm rot="10800000">
        <a:off x="2288041" y="1296721"/>
        <a:ext cx="6853959" cy="997687"/>
      </dsp:txXfrm>
    </dsp:sp>
    <dsp:sp modelId="{52C6D853-F917-46CB-A2EF-2D003151DD92}">
      <dsp:nvSpPr>
        <dsp:cNvPr id="0" name=""/>
        <dsp:cNvSpPr/>
      </dsp:nvSpPr>
      <dsp:spPr>
        <a:xfrm>
          <a:off x="1539775" y="1296721"/>
          <a:ext cx="997687" cy="99768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4E1911D-E77B-4DF8-8F16-24A8DDB1E849}">
      <dsp:nvSpPr>
        <dsp:cNvPr id="0" name=""/>
        <dsp:cNvSpPr/>
      </dsp:nvSpPr>
      <dsp:spPr>
        <a:xfrm rot="10800000">
          <a:off x="2038619" y="2592225"/>
          <a:ext cx="7103381" cy="997687"/>
        </a:xfrm>
        <a:prstGeom prst="homePlat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95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>
              <a:latin typeface="Bahnschrift Light SemiCondensed" panose="020B0502040204020203" pitchFamily="34" charset="0"/>
            </a:rPr>
            <a:t>Денис</a:t>
          </a:r>
          <a:r>
            <a:rPr lang="ru-RU" sz="2400" kern="1200" dirty="0" smtClean="0">
              <a:latin typeface="Bahnschrift Light SemiCondensed" panose="020B0502040204020203" pitchFamily="34" charset="0"/>
            </a:rPr>
            <a:t/>
          </a:r>
          <a:br>
            <a:rPr lang="ru-RU" sz="2400" kern="1200" dirty="0" smtClean="0">
              <a:latin typeface="Bahnschrift Light SemiCondensed" panose="020B0502040204020203" pitchFamily="34" charset="0"/>
            </a:rPr>
          </a:br>
          <a:r>
            <a:rPr lang="ru-RU" sz="2400" b="0" i="0" kern="1200" dirty="0" smtClean="0">
              <a:latin typeface="Bahnschrift Light SemiCondensed" panose="020B0502040204020203" pitchFamily="34" charset="0"/>
            </a:rPr>
            <a:t>Дудко</a:t>
          </a:r>
          <a:endParaRPr lang="ru-RU" sz="2400" kern="1200" dirty="0">
            <a:latin typeface="Bahnschrift Light SemiCondensed" panose="020B0502040204020203" pitchFamily="34" charset="0"/>
          </a:endParaRPr>
        </a:p>
      </dsp:txBody>
      <dsp:txXfrm rot="10800000">
        <a:off x="2288041" y="2592225"/>
        <a:ext cx="6853959" cy="997687"/>
      </dsp:txXfrm>
    </dsp:sp>
    <dsp:sp modelId="{EB721DBD-2C20-4196-8730-25660275CD5F}">
      <dsp:nvSpPr>
        <dsp:cNvPr id="0" name=""/>
        <dsp:cNvSpPr/>
      </dsp:nvSpPr>
      <dsp:spPr>
        <a:xfrm>
          <a:off x="1539775" y="2592225"/>
          <a:ext cx="997687" cy="997687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29" b="-27065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3BDB2-3140-4E6F-B615-A3C951CDD4A5}">
      <dsp:nvSpPr>
        <dsp:cNvPr id="0" name=""/>
        <dsp:cNvSpPr/>
      </dsp:nvSpPr>
      <dsp:spPr>
        <a:xfrm rot="10800000">
          <a:off x="2038619" y="3887730"/>
          <a:ext cx="7103381" cy="997687"/>
        </a:xfrm>
        <a:prstGeom prst="homePlat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95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err="1" smtClean="0">
              <a:latin typeface="Bahnschrift Light SemiCondensed" panose="020B0502040204020203" pitchFamily="34" charset="0"/>
            </a:rPr>
            <a:t>Мілош</a:t>
          </a:r>
          <a:r>
            <a:rPr lang="ru-RU" sz="2400" kern="1200" dirty="0" smtClean="0">
              <a:latin typeface="Bahnschrift Light SemiCondensed" panose="020B0502040204020203" pitchFamily="34" charset="0"/>
            </a:rPr>
            <a:t/>
          </a:r>
          <a:br>
            <a:rPr lang="ru-RU" sz="2400" kern="1200" dirty="0" smtClean="0">
              <a:latin typeface="Bahnschrift Light SemiCondensed" panose="020B0502040204020203" pitchFamily="34" charset="0"/>
            </a:rPr>
          </a:br>
          <a:r>
            <a:rPr lang="ru-RU" sz="2400" b="0" i="0" kern="1200" dirty="0" err="1" smtClean="0">
              <a:latin typeface="Bahnschrift Light SemiCondensed" panose="020B0502040204020203" pitchFamily="34" charset="0"/>
            </a:rPr>
            <a:t>Єліч</a:t>
          </a:r>
          <a:endParaRPr lang="ru-RU" sz="2400" kern="1200" dirty="0">
            <a:latin typeface="Bahnschrift Light SemiCondensed" panose="020B0502040204020203" pitchFamily="34" charset="0"/>
          </a:endParaRPr>
        </a:p>
      </dsp:txBody>
      <dsp:txXfrm rot="10800000">
        <a:off x="2288041" y="3887730"/>
        <a:ext cx="6853959" cy="997687"/>
      </dsp:txXfrm>
    </dsp:sp>
    <dsp:sp modelId="{C13C5120-7D44-4276-8408-E1884E79D3B7}">
      <dsp:nvSpPr>
        <dsp:cNvPr id="0" name=""/>
        <dsp:cNvSpPr/>
      </dsp:nvSpPr>
      <dsp:spPr>
        <a:xfrm>
          <a:off x="1539775" y="3887730"/>
          <a:ext cx="997687" cy="99768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658593-5EFA-49E8-8C27-E9EA86F13503}">
      <dsp:nvSpPr>
        <dsp:cNvPr id="0" name=""/>
        <dsp:cNvSpPr/>
      </dsp:nvSpPr>
      <dsp:spPr>
        <a:xfrm rot="10800000">
          <a:off x="2038619" y="5183234"/>
          <a:ext cx="7103381" cy="997687"/>
        </a:xfrm>
        <a:prstGeom prst="homePlat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952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err="1" smtClean="0">
              <a:latin typeface="Bahnschrift Light SemiCondensed" panose="020B0502040204020203" pitchFamily="34" charset="0"/>
            </a:rPr>
            <a:t>Владімір</a:t>
          </a:r>
          <a:r>
            <a:rPr lang="ru-RU" sz="2400" kern="1200" dirty="0" smtClean="0">
              <a:latin typeface="Bahnschrift Light SemiCondensed" panose="020B0502040204020203" pitchFamily="34" charset="0"/>
            </a:rPr>
            <a:t/>
          </a:r>
          <a:br>
            <a:rPr lang="ru-RU" sz="2400" kern="1200" dirty="0" smtClean="0">
              <a:latin typeface="Bahnschrift Light SemiCondensed" panose="020B0502040204020203" pitchFamily="34" charset="0"/>
            </a:rPr>
          </a:br>
          <a:r>
            <a:rPr lang="ru-RU" sz="2400" b="0" i="0" kern="1200" dirty="0" err="1" smtClean="0">
              <a:latin typeface="Bahnschrift Light SemiCondensed" panose="020B0502040204020203" pitchFamily="34" charset="0"/>
            </a:rPr>
            <a:t>Опсеніца</a:t>
          </a:r>
          <a:endParaRPr lang="ru-RU" sz="2400" kern="1200" dirty="0">
            <a:latin typeface="Bahnschrift Light SemiCondensed" panose="020B0502040204020203" pitchFamily="34" charset="0"/>
          </a:endParaRPr>
        </a:p>
      </dsp:txBody>
      <dsp:txXfrm rot="10800000">
        <a:off x="2288041" y="5183234"/>
        <a:ext cx="6853959" cy="997687"/>
      </dsp:txXfrm>
    </dsp:sp>
    <dsp:sp modelId="{1835AEB6-06F3-4139-B7CD-15D6B1928302}">
      <dsp:nvSpPr>
        <dsp:cNvPr id="0" name=""/>
        <dsp:cNvSpPr/>
      </dsp:nvSpPr>
      <dsp:spPr>
        <a:xfrm>
          <a:off x="1539775" y="5183234"/>
          <a:ext cx="997687" cy="99768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724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2935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49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375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858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01037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233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5265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929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576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3521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BC0A-AE27-45C5-97EF-4F0E66CFCF5A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F7AF-8E5F-439C-A507-6BE179F1F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4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82747" y="2086459"/>
            <a:ext cx="5241235" cy="1640716"/>
          </a:xfrm>
        </p:spPr>
        <p:txBody>
          <a:bodyPr vert="horz"/>
          <a:lstStyle/>
          <a:p>
            <a:r>
              <a:rPr lang="uk-UA" b="1" i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Океан Ельзи </a:t>
            </a:r>
            <a:endParaRPr lang="ru-RU" b="1" i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0800000" flipV="1">
            <a:off x="7576639" y="5456583"/>
            <a:ext cx="4300910" cy="1117815"/>
          </a:xfrm>
        </p:spPr>
        <p:txBody>
          <a:bodyPr>
            <a:normAutofit/>
          </a:bodyPr>
          <a:lstStyle/>
          <a:p>
            <a:pPr lvl="1" algn="r"/>
            <a:r>
              <a:rPr lang="uk-UA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Виконала роботу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uk-UA" b="1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Курдило</a:t>
            </a:r>
            <a:r>
              <a:rPr lang="uk-UA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Тетяна </a:t>
            </a:r>
          </a:p>
          <a:p>
            <a:pPr lvl="1" algn="r"/>
            <a:r>
              <a:rPr lang="uk-UA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КН-12 </a:t>
            </a:r>
            <a:endParaRPr lang="ru-RU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" y="333185"/>
            <a:ext cx="4564580" cy="31952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bg1">
                <a:alpha val="40000"/>
              </a:schemeClr>
            </a:glow>
            <a:reflection blurRad="6350" stA="50000" endA="295" endPos="92000" dist="1016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7659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980042" cy="4326697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Океан </a:t>
            </a:r>
            <a:r>
              <a:rPr lang="ru-RU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це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український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рок-гурт,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який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заснував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Вакарчук Святослав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Ігорович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Гурт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був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сформований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у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Львові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 1994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році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 Океан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зарекомендував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себе як один з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найуспішніших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гуртів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Україні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Їхні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пісні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відрізнялися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сильними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тексти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і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енергійним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звучанням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Гурт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швидко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набув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популярності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серед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молоді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та 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став символом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українського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року. У 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1996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році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Океан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випустив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свій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дебютний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альбом "Там, де нас нема".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Він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отримав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високу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оцінку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критиків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і 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став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комерційним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успіхом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Після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цього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гурт активно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гастролював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випускав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нові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альбоми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здобував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все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більшу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популярність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5640" y="750721"/>
            <a:ext cx="9691177" cy="7202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dirty="0" smtClean="0">
                <a:ln w="0"/>
                <a:gradFill>
                  <a:gsLst>
                    <a:gs pos="38000">
                      <a:schemeClr val="accent2">
                        <a:lumMod val="60000"/>
                        <a:lumOff val="40000"/>
                      </a:schemeClr>
                    </a:gs>
                    <a:gs pos="47000">
                      <a:schemeClr val="accent2">
                        <a:lumMod val="40000"/>
                        <a:lumOff val="60000"/>
                      </a:schemeClr>
                    </a:gs>
                    <a:gs pos="45000">
                      <a:schemeClr val="accent2">
                        <a:lumMod val="60000"/>
                        <a:lumOff val="40000"/>
                      </a:schemeClr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Light SemiCondensed" panose="020B0502040204020203" pitchFamily="34" charset="0"/>
              </a:rPr>
              <a:t>Культовий рок-гурт України </a:t>
            </a:r>
            <a:r>
              <a:rPr lang="en-US" sz="4000" dirty="0" smtClean="0">
                <a:ln w="0"/>
                <a:gradFill>
                  <a:gsLst>
                    <a:gs pos="38000">
                      <a:schemeClr val="accent2">
                        <a:lumMod val="60000"/>
                        <a:lumOff val="40000"/>
                      </a:schemeClr>
                    </a:gs>
                    <a:gs pos="47000">
                      <a:schemeClr val="accent2">
                        <a:lumMod val="40000"/>
                        <a:lumOff val="60000"/>
                      </a:schemeClr>
                    </a:gs>
                    <a:gs pos="45000">
                      <a:schemeClr val="accent2">
                        <a:lumMod val="60000"/>
                        <a:lumOff val="40000"/>
                      </a:schemeClr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Light SemiCondensed" panose="020B0502040204020203" pitchFamily="34" charset="0"/>
              </a:rPr>
              <a:t>“</a:t>
            </a:r>
            <a:r>
              <a:rPr lang="uk-UA" sz="4000" dirty="0" smtClean="0">
                <a:ln w="0"/>
                <a:gradFill>
                  <a:gsLst>
                    <a:gs pos="38000">
                      <a:schemeClr val="accent2">
                        <a:lumMod val="60000"/>
                        <a:lumOff val="40000"/>
                      </a:schemeClr>
                    </a:gs>
                    <a:gs pos="47000">
                      <a:schemeClr val="accent2">
                        <a:lumMod val="40000"/>
                        <a:lumOff val="60000"/>
                      </a:schemeClr>
                    </a:gs>
                    <a:gs pos="45000">
                      <a:schemeClr val="accent2">
                        <a:lumMod val="60000"/>
                        <a:lumOff val="40000"/>
                      </a:schemeClr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Light SemiCondensed" panose="020B0502040204020203" pitchFamily="34" charset="0"/>
              </a:rPr>
              <a:t>Океан Ельзи</a:t>
            </a:r>
            <a:r>
              <a:rPr lang="en-US" sz="4000" dirty="0" smtClean="0">
                <a:ln w="0"/>
                <a:gradFill>
                  <a:gsLst>
                    <a:gs pos="38000">
                      <a:schemeClr val="accent2">
                        <a:lumMod val="60000"/>
                        <a:lumOff val="40000"/>
                      </a:schemeClr>
                    </a:gs>
                    <a:gs pos="47000">
                      <a:schemeClr val="accent2">
                        <a:lumMod val="40000"/>
                        <a:lumOff val="60000"/>
                      </a:schemeClr>
                    </a:gs>
                    <a:gs pos="45000">
                      <a:schemeClr val="accent2">
                        <a:lumMod val="60000"/>
                        <a:lumOff val="40000"/>
                      </a:schemeClr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hnschrift Light SemiCondensed" panose="020B0502040204020203" pitchFamily="34" charset="0"/>
              </a:rPr>
              <a:t>”</a:t>
            </a:r>
            <a:endParaRPr lang="ru-RU" sz="4000" dirty="0">
              <a:ln w="0"/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47000">
                    <a:schemeClr val="accent2">
                      <a:lumMod val="40000"/>
                      <a:lumOff val="60000"/>
                    </a:schemeClr>
                  </a:gs>
                  <a:gs pos="45000">
                    <a:schemeClr val="accent2">
                      <a:lumMod val="60000"/>
                      <a:lumOff val="40000"/>
                    </a:schemeClr>
                  </a:gs>
                  <a:gs pos="88000">
                    <a:srgbClr val="C5C7CA"/>
                  </a:gs>
                </a:gsLst>
                <a:lin ang="5400000"/>
              </a:gradFill>
              <a:latin typeface="Bahnschrift Light SemiCondensed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1" t="29730" r="4546" b="16179"/>
          <a:stretch/>
        </p:blipFill>
        <p:spPr>
          <a:xfrm>
            <a:off x="7518743" y="2067341"/>
            <a:ext cx="3881439" cy="2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6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 flipV="1">
            <a:off x="7702494" y="3892806"/>
            <a:ext cx="7913189" cy="440739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Музиканти гурту 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“</a:t>
            </a:r>
            <a:r>
              <a:rPr lang="uk-UA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Океан Ельзи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”</a:t>
            </a:r>
            <a:endParaRPr lang="ru-RU" sz="3600" dirty="0">
              <a:solidFill>
                <a:schemeClr val="accent2">
                  <a:lumMod val="20000"/>
                  <a:lumOff val="8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76222"/>
              </p:ext>
            </p:extLst>
          </p:nvPr>
        </p:nvGraphicFramePr>
        <p:xfrm>
          <a:off x="549441" y="318053"/>
          <a:ext cx="10681776" cy="6182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10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8620" y="4032068"/>
            <a:ext cx="10302523" cy="25559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Океан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продовжував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активну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діяльність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протягом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2008 року. В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цей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період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гурт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випустив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свій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п'ятий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студійний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альбом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під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назвою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"М</a:t>
            </a:r>
            <a:r>
              <a:rPr lang="en-US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iraž</a:t>
            </a: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" ("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Міраж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"). Альбом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був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випущений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10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червня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2008 року і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мав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великий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успіх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Україні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"М</a:t>
            </a:r>
            <a:r>
              <a:rPr lang="en-US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iraž</a:t>
            </a: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" 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включав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такі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популярні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пісні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як "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Стріляй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", "Без бою", "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Дякую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" та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інші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Альбом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відзначався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сильними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тексти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музичними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аранжуваннями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які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стали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характерними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для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творчості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Океану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 2008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році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гурт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також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виступав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численних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концертах і фестивалях в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Україні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та за кордоном. Вони привернули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увагу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широкої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аудиторії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своїм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енергійним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виступом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та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сильними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живими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виконаннями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63" y="223910"/>
            <a:ext cx="8558220" cy="3588211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447270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646" y="818606"/>
            <a:ext cx="5257799" cy="4609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Мі́ра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—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шостий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студійний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альбом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українського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гурту «Океан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»,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випущений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25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квітня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2007 року лейблом </a:t>
            </a: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Moon Records.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Платівка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розійшлася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накладом 170 000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примірників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На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пісні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«Все буде добре» і «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Зелені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очі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» в 2007 року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було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знято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відеокліпи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818606"/>
            <a:ext cx="5334048" cy="53340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9721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114" y="672686"/>
            <a:ext cx="4280452" cy="3789984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n w="1270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«Gloria» </a:t>
            </a:r>
            <a:r>
              <a:rPr lang="en-US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—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п'ятий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студійний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альбом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українського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гурту Океан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Ельзи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,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виданий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у 2005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році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лейблом </a:t>
            </a:r>
            <a:r>
              <a:rPr lang="en-US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Lavina</a:t>
            </a:r>
            <a:r>
              <a:rPr lang="en-US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Music.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Платівка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розійшлася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тиражем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в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понад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105000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екземплярів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. «</a:t>
            </a:r>
            <a:r>
              <a:rPr lang="en-US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Gloria» 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став першим альбомом Океану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Ельзи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у «новому»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складі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: Святослав Вакарчук, Денис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Глінін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,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Мілош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Єліч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, Денис Дудко, Петро </a:t>
            </a:r>
            <a:r>
              <a:rPr lang="ru-RU" sz="2000" b="1" dirty="0" err="1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Чернявський</a:t>
            </a:r>
            <a:r>
              <a:rPr lang="ru-RU" sz="2000" b="1" dirty="0">
                <a:ln w="12700">
                  <a:noFill/>
                  <a:prstDash val="solid"/>
                </a:ln>
                <a:pattFill prst="pct5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accent2">
                      <a:lumMod val="60000"/>
                      <a:lumOff val="4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Light SemiCondensed" panose="020B0502040204020203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35" y="672686"/>
            <a:ext cx="5833809" cy="34488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461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606287" y="355945"/>
            <a:ext cx="11072192" cy="55657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4328" y="3801509"/>
            <a:ext cx="9616109" cy="26291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Океан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багаторазово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визнані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публікою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й критиками як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краща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рок-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група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і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краща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live-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група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СНД і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Східної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Європи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Океан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-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це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експресивний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самовідданий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концертний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драйв,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унікальне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поєднання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справжньої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слов'янської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мелодійності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з потужною роковою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енергетикою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Платівки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групи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завжди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резонансні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й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стають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гучною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подією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Сольні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концерти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Океан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Ельзи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головною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умовою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яких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є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живий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звук,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незмінно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викликають</a:t>
            </a:r>
            <a:r>
              <a:rPr lang="ru-RU" sz="20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великий </a:t>
            </a:r>
            <a:r>
              <a:rPr lang="ru-RU" sz="20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інтерес</a:t>
            </a:r>
            <a:endParaRPr lang="ru-RU" sz="2000" dirty="0" smtClean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23" y="992049"/>
            <a:ext cx="2996234" cy="19244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4550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uk-UA" dirty="0" smtClean="0"/>
          </a:p>
          <a:p>
            <a:pPr marL="0" indent="0" algn="ctr">
              <a:buNone/>
            </a:pPr>
            <a:endParaRPr lang="uk-UA" dirty="0" smtClean="0"/>
          </a:p>
          <a:p>
            <a:pPr marL="0" indent="0" algn="ctr">
              <a:buNone/>
            </a:pPr>
            <a:endParaRPr lang="uk-UA" dirty="0" smtClean="0"/>
          </a:p>
          <a:p>
            <a:pPr marL="0" indent="0" algn="ctr">
              <a:buNone/>
            </a:pPr>
            <a:endParaRPr lang="uk-UA" dirty="0" smtClean="0"/>
          </a:p>
          <a:p>
            <a:pPr marL="0" indent="0" algn="ctr">
              <a:buNone/>
            </a:pPr>
            <a:r>
              <a:rPr lang="uk-U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 побачення!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402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 Light SemiCondensed</vt:lpstr>
      <vt:lpstr>Bahnschrift SemiBold Condensed</vt:lpstr>
      <vt:lpstr>Calibri</vt:lpstr>
      <vt:lpstr>Calibri Light</vt:lpstr>
      <vt:lpstr>Тема Office</vt:lpstr>
      <vt:lpstr>Океан Ельзи </vt:lpstr>
      <vt:lpstr>Презентация PowerPoint</vt:lpstr>
      <vt:lpstr>Музиканти гурту “Океан Ельзи”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Океан Ельзи</dc:title>
  <dc:creator>User</dc:creator>
  <cp:lastModifiedBy>User</cp:lastModifiedBy>
  <cp:revision>22</cp:revision>
  <dcterms:created xsi:type="dcterms:W3CDTF">2023-06-10T14:46:26Z</dcterms:created>
  <dcterms:modified xsi:type="dcterms:W3CDTF">2023-06-10T19:32:07Z</dcterms:modified>
</cp:coreProperties>
</file>