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8" d="100"/>
          <a:sy n="68" d="100"/>
        </p:scale>
        <p:origin x="2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87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1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81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13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66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75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22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7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67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7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602D-3931-499C-A834-B102806406BE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A7B41-6DC8-483B-AB65-AB5069F1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4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400082"/>
            <a:ext cx="2895841" cy="99772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6858000" cy="283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-43152"/>
            <a:ext cx="455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50"/>
                </a:solidFill>
              </a:rPr>
              <a:t>呉高専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</a:t>
            </a:r>
            <a:r>
              <a:rPr kumimoji="1" lang="en-US" altLang="ja-JP" dirty="0" smtClean="0">
                <a:solidFill>
                  <a:srgbClr val="0070C0"/>
                </a:solidFill>
              </a:rPr>
              <a:t>IW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で制作したホームページです。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9922" y="400082"/>
            <a:ext cx="1939078" cy="4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C00000"/>
                </a:solidFill>
              </a:rPr>
              <a:t>ク レ グ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78378" y="3475165"/>
            <a:ext cx="20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B050"/>
                </a:solidFill>
              </a:rPr>
              <a:t>HTM</a:t>
            </a:r>
            <a:r>
              <a:rPr kumimoji="1" lang="en-US" altLang="ja-JP" sz="2000" dirty="0">
                <a:solidFill>
                  <a:srgbClr val="00B050"/>
                </a:solidFill>
              </a:rPr>
              <a:t>L</a:t>
            </a:r>
            <a:r>
              <a:rPr kumimoji="1" lang="ja-JP" altLang="en-US" sz="2000" dirty="0" smtClean="0">
                <a:solidFill>
                  <a:srgbClr val="00B050"/>
                </a:solidFill>
              </a:rPr>
              <a:t>って？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0722" y="4267855"/>
            <a:ext cx="20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B050"/>
                </a:solidFill>
              </a:rPr>
              <a:t>CS</a:t>
            </a:r>
            <a:r>
              <a:rPr kumimoji="1" lang="en-US" altLang="ja-JP" sz="2000" dirty="0">
                <a:solidFill>
                  <a:srgbClr val="00B050"/>
                </a:solidFill>
              </a:rPr>
              <a:t>S</a:t>
            </a:r>
            <a:r>
              <a:rPr kumimoji="1" lang="ja-JP" altLang="en-US" sz="2000" dirty="0" smtClean="0">
                <a:solidFill>
                  <a:srgbClr val="00B050"/>
                </a:solidFill>
              </a:rPr>
              <a:t>って？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36175" y="5024294"/>
            <a:ext cx="20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B050"/>
                </a:solidFill>
              </a:rPr>
              <a:t>JavaScript</a:t>
            </a:r>
            <a:r>
              <a:rPr kumimoji="1" lang="ja-JP" altLang="en-US" sz="2000" dirty="0" smtClean="0">
                <a:solidFill>
                  <a:srgbClr val="00B050"/>
                </a:solidFill>
              </a:rPr>
              <a:t>って？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0" y="2542760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524122" y="1585403"/>
            <a:ext cx="941" cy="93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697648" y="1671095"/>
            <a:ext cx="4824" cy="87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6143" y="1820759"/>
            <a:ext cx="74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B050"/>
                </a:solidFill>
              </a:rPr>
              <a:t>TOP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99924" y="1792814"/>
            <a:ext cx="1030116" cy="47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00B050"/>
                </a:solidFill>
              </a:rPr>
              <a:t>Mirity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60495" y="1820759"/>
            <a:ext cx="146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B050"/>
                </a:solidFill>
              </a:rPr>
              <a:t>活動</a:t>
            </a:r>
            <a:r>
              <a:rPr kumimoji="1" lang="ja-JP" altLang="en-US" sz="2400" dirty="0">
                <a:solidFill>
                  <a:srgbClr val="00B050"/>
                </a:solidFill>
              </a:rPr>
              <a:t>内容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84056" y="1810923"/>
            <a:ext cx="1161283" cy="46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ゲーム</a:t>
            </a:r>
          </a:p>
        </p:txBody>
      </p:sp>
      <p:cxnSp>
        <p:nvCxnSpPr>
          <p:cNvPr id="31" name="直線コネクタ 30"/>
          <p:cNvCxnSpPr/>
          <p:nvPr/>
        </p:nvCxnSpPr>
        <p:spPr>
          <a:xfrm flipV="1">
            <a:off x="5299151" y="1658604"/>
            <a:ext cx="4824" cy="87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0" y="10031142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59026" y="10365715"/>
            <a:ext cx="74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B050"/>
                </a:solidFill>
              </a:rPr>
              <a:t>TOP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90956" y="10365715"/>
            <a:ext cx="146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B050"/>
                </a:solidFill>
              </a:rPr>
              <a:t>活動</a:t>
            </a:r>
            <a:r>
              <a:rPr kumimoji="1" lang="ja-JP" altLang="en-US" sz="2400" dirty="0">
                <a:solidFill>
                  <a:srgbClr val="00B050"/>
                </a:solidFill>
              </a:rPr>
              <a:t>内容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09491" y="10365715"/>
            <a:ext cx="1030116" cy="47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00B050"/>
                </a:solidFill>
              </a:rPr>
              <a:t>Mirity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35964" y="10375124"/>
            <a:ext cx="1161283" cy="46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ゲーム</a:t>
            </a:r>
          </a:p>
        </p:txBody>
      </p:sp>
      <p:sp>
        <p:nvSpPr>
          <p:cNvPr id="37" name="上矢印 36"/>
          <p:cNvSpPr/>
          <p:nvPr/>
        </p:nvSpPr>
        <p:spPr>
          <a:xfrm>
            <a:off x="5696752" y="10213145"/>
            <a:ext cx="735890" cy="614235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299151" y="11009382"/>
            <a:ext cx="21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50"/>
                </a:solidFill>
              </a:rPr>
              <a:t>ページ上部へ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11104" y="3125770"/>
            <a:ext cx="4625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フロントエンドエンジニアをめざそう！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3071" y="4577150"/>
            <a:ext cx="4033508" cy="162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フロントエンドエンジニアとは「プログラム言語を使って</a:t>
            </a:r>
            <a:r>
              <a:rPr kumimoji="1" lang="en-US" altLang="ja-JP" sz="2000" dirty="0" smtClean="0"/>
              <a:t>Web</a:t>
            </a:r>
            <a:r>
              <a:rPr kumimoji="1" lang="ja-JP" altLang="en-US" sz="2000" dirty="0" smtClean="0"/>
              <a:t>ページやゲームなどを製作するスキルを持った人」を指します。</a:t>
            </a:r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3071" y="6374679"/>
            <a:ext cx="4033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このインキュベーションではフロントエンド言語の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「</a:t>
            </a:r>
            <a:r>
              <a:rPr kumimoji="1" lang="en-US" altLang="ja-JP" sz="2000" dirty="0" smtClean="0"/>
              <a:t>HTM</a:t>
            </a:r>
            <a:r>
              <a:rPr kumimoji="1" lang="en-US" altLang="ja-JP" sz="2000" dirty="0"/>
              <a:t>L</a:t>
            </a:r>
            <a:r>
              <a:rPr kumimoji="1" lang="ja-JP" altLang="en-US" sz="2000" dirty="0" smtClean="0"/>
              <a:t>」「</a:t>
            </a:r>
            <a:r>
              <a:rPr kumimoji="1" lang="en-US" altLang="ja-JP" sz="2000" dirty="0" smtClean="0"/>
              <a:t>CSS</a:t>
            </a:r>
            <a:r>
              <a:rPr kumimoji="1" lang="ja-JP" altLang="en-US" sz="2000" dirty="0" smtClean="0"/>
              <a:t>」「</a:t>
            </a:r>
            <a:r>
              <a:rPr kumimoji="1" lang="en-US" altLang="ja-JP" sz="2000" dirty="0" smtClean="0"/>
              <a:t>JavaScript</a:t>
            </a:r>
            <a:r>
              <a:rPr kumimoji="1" lang="ja-JP" altLang="en-US" sz="2000" dirty="0" smtClean="0"/>
              <a:t>」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を学びます。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62460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82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呉工業高等専門学校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6</cp:revision>
  <dcterms:created xsi:type="dcterms:W3CDTF">2017-12-07T04:05:20Z</dcterms:created>
  <dcterms:modified xsi:type="dcterms:W3CDTF">2017-12-07T04:53:24Z</dcterms:modified>
</cp:coreProperties>
</file>