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3:57.251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41 24575,'113'1'0,"8"1"0,186-21 0,-200 6 60,142 1 0,105 27-1545,-312-12-5341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5:08.060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1 24575,'0'4'0,"11"0"0,22 1 0,40-5 0,38-2 0,24-1 0,26 0 0,14 1 0,-12 0 0,-23 1 0,-24 1 0,-25 0 0,-28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5:10.271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0 555 24575,'19'-1'0,"-1"0"0,1-1 0,-1-2 0,0 0 0,0 0 0,0-2 0,0 0 0,-1-1 0,25-14 0,9-10 0,77-61 0,-10 6 0,-48 42 0,2 4 0,1 3 0,3 3 0,102-31 0,-115 47 0,0 2 0,2 3 0,0 3 0,0 3 0,119 2 0,-172 7 38,-24 2-1441,-10 1-5423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5:10.622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90 24575,'11'7'0,"32"3"0,45-5 0,54-2 0,53-13 0,34-5 0,2-7-1061,-8 0 1061,-33 5 0,-37 4 260,-37 4-260,-53 5 0,-48 2 0,-26 2-7390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5:10.998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0 139 24575,'29'-4'0,"49"-8"0,47-2 0,42-10 0,18 0 0,-1 0 0,-21 4 0,-28 5 0,-47 13 0,-78 21 0,-41 7-8191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5:11.362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0 409 24575,'18'0'0,"24"0"0,41-3 0,49-20 0,53-13 0,31-7 0,21-15-1236,-10-4 1236,-31 1 0,-37 7 0,-38 13 302,-41 13-7559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3:53.293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0 24575,'50'3'0,"90"15"0,18 2 0,271-17 0,-219-5 0,-162 2 0,54-1 0,146 19 0,-100-3 0,200-6 0,-31-3 0,-222 4 0,156 37 0,47 7 0,-249-49 0,157 20 0,-127-14-682,142 4-1,-192-15-6143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3:54.911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0 24575,'36'2'0,"-1"1"0,40 10 0,30 3 0,391 44 0,-374-43 0,0-5 0,0-4 0,170-12 0,-266 0-1365,-6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3:56.457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2070 3433 24575,'-2'-1'0,"0"1"0,0-1 0,0 0 0,0 0 0,0 0 0,1-1 0,-1 1 0,0 0 0,1-1 0,-1 1 0,-2-3 0,0-1 0,-11-8 0,2 0 0,0-1 0,0-1 0,2 0 0,0-1 0,0 0 0,2-1 0,0 0 0,1 0 0,-8-23 0,13 31 0,-16-47 0,-3 1 0,-54-97 0,-69-94 0,51 84 0,-221-307 0,187 288 0,58 73 0,-69-143 0,-35-125 0,146 314 0,-1 2 0,-3 0 0,-3 2 0,-2 2 0,-3 2 0,-70-77 0,62 73 0,3-2 0,-71-129 0,109 177 0,-36-65 0,-63-99 0,96 161-341,1 0 0,0-1-1,-8-22 1,11 22-6485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3:59.212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2445 0 24575,'-3'1'0,"-1"1"0,0-1 0,1 1 0,0 0 0,-1 0 0,1 0 0,0 0 0,0 1 0,0-1 0,0 1 0,1 0 0,-5 4 0,-3 4 0,-203 210 0,172-171 0,2 2 0,-57 99 0,61-87 0,-3-3 0,-69 86 0,70-97 0,3 2 0,-34 66 0,0 0 0,20-40 0,-45 73 0,-166 209 0,40-70 0,49-60 0,60-92 0,-291 399 0,207-194 0,118-209 35,41-76-1435,26-43-5426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4:00.076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0 24575,'40'7'0,"-9"-1"0,93 4 0,44 6 0,31 1-133,251-9 1,-298-9-968,-125 1-5726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4:53.681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3326 579 24575,'-17'-9'0,"6"1"0,-30-14 0,-2 3 0,-1 1 0,0 3 0,-1 1 0,-84-14 0,-239-7 0,89 14 0,-9 1 0,169 14 0,54 1 0,0-2 0,1-4 0,1-2 0,0-4 0,1-1 0,-114-53 0,110 40 0,11 3 0,-2 3 0,0 2 0,-62-16 0,-133-8 0,190 37 0,-2 3 0,1 3 0,-65 3 0,-14 0 0,117-2 0,17 2 0,1 0 0,0 1 0,0-1 0,-15 2 0,20 0 0,0-1 0,1 1 0,-1-1 0,0 1 0,0 0 0,0-1 0,0 1 0,1 0 0,-1 0 0,0 0 0,1 1 0,-1-1 0,0 0 0,1 1 0,0-1 0,-1 1 0,1-1 0,0 1 0,0-1 0,0 1 0,0 0 0,-1 3 0,-2 5 0,1 0 0,0 1 0,1-1 0,1 1 0,-1 0 0,1 14 0,6 69 0,-3-70 0,44 363 0,8 161 0,-63-3 0,-1-135 0,-2-59 0,4-270 0,-4-1 0,-29 108 0,33-159 0,-12 38 0,-20 135 0,-20 241 0,46-361 0,3 1 0,4 1 0,6 151 0,1-229 0,0 0 0,1-1 0,-1 1 0,1 0 0,1-1 0,-1 1 0,1-1 0,0 0 0,0 1 0,1-1 0,-1 0 0,1 0 0,0-1 0,1 1 0,-1-1 0,1 1 0,0-1 0,0 0 0,0 0 0,1-1 0,-1 1 0,1-1 0,0 0 0,0-1 0,0 1 0,0-1 0,6 3 0,31 9 0,0-2 0,1-2 0,1-1 0,-1-3 0,46 2 0,-28-2 0,236 19-52,68 7-763,232 63 104,-8 28-290,446 76 714,240-63-201,-667-109 1482,-1-27-309,-315-2-606,1853 0-79,-1589 30 788,-490-23-864,-53-4 52,196 10 630,-164-11-505,0-2 0,73-13-1,-14-7-100,-33 5 0,1 4 0,145-8 0,-154 20 0,142 5 0,-168 1 0,-1 2 0,71 22 0,-74-18 0,1-1 0,0-2 0,58 6 0,-86-14 0,0 0 0,1-1 0,-1 0 0,0 0 0,0 0 0,0-1 0,0 1 0,0-1 0,0-1 0,-1 1 0,1-1 0,-1 0 0,1-1 0,-1 1 0,0-1 0,0 0 0,-1 0 0,1 0 0,-1-1 0,6-8 0,5-7 0,-2-1 0,-1-1 0,17-40 0,-27 59 0,25-64 0,36-136 0,-8-75 0,-37 153 0,-6 0 0,-6-1 0,-5 0 0,-24-206 0,5 241 0,-3-1 0,-39-101 0,47 153 0,-30-83 0,17 53 0,-22-92 0,28 48 0,6-1 0,4 0 0,7-160 0,10 183 0,32-158 0,-23 172 0,-3-1 0,-4-1 0,-1-81 0,-9 153 0,0 0 0,-1 0 0,0 0 0,0 0 0,0 0 0,-1 0 0,-1 0 0,1 1 0,-1 0 0,0 0 0,-1 0 0,0 0 0,0 0 0,0 1 0,-1 0 0,0 0 0,0 1 0,-1 0 0,1 0 0,-11-6 0,-8-4 0,0 1 0,-2 2 0,1 0 0,-46-12 0,24 11 3,1 2-1,-2 3 1,-51-3-1,-156 3-86,167 7-55,-789 34-2291,-3 58 1571,-431 26-126,1162-112 867,-1-7 1,1-6 0,-212-39 0,-276-94 1018,217 36 2566,316 81-3320,0 5 0,-2 4 0,-200 0 0,157 18-147,-112-3 0,224-5 0,-1-1 0,1-2 0,-73-25 0,36 9 0,32 14-273,0 2 0,0 2 0,-1 1 0,-80 3 0,97 2-6553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5:04.393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4525 0 24575,'-5'8'0,"0"0"0,0-1 0,-1 1 0,0-1 0,-1-1 0,0 1 0,-10 7 0,-9 9 0,-20 23 0,-277 260 0,230-226 0,-165 110 0,158-130 0,-159 71 0,124-61 0,14-7 0,-174 52 0,52-25 0,193-68 0,1 3 0,-79 51 0,96-50 0,2 0 0,0 3 0,2 0 0,-48 66 0,44-53 0,-2-1 0,-47 43 0,-272 227 0,212-197 0,-8 8 0,-211 217 0,346-327 0,-2 1 0,1-2 0,-1 0 0,-1-1 0,-21 9 0,-92 34 0,-163 44 0,225-84 0,53-11 0,0 0 0,-1 1 0,-18 7 0,3 0 0,-1-2 0,-1-2 0,0-1 0,-40 2 0,13-2 0,35-3-1365,4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5:07.559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65 24575,'4'0'0,"11"0"0,15 0 0,13 0 0,9 0 0,18 0 0,8-3 0,12-2 0,2 0 0,3-5 0,-4-3 0,-3 3 0,-5 2 0,-14 2 0,-11 3 0,-16 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3A46-3BC6-DF08-D22C-36B207D4D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8026-EEFC-306F-CA31-BC1DBA153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90C9-2B17-294B-1B14-C4372ACC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8EE7-5A4D-3FAF-42EC-67AE6AFF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F19B-DA60-8D24-09C6-B2D98F50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932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9156-EC97-72CF-5E0B-E1E594DE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B18B8-7965-D6C1-C943-A767CE42B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5E04-4082-6CC4-9B9F-BA0998B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0FE8-EDFC-4D79-6282-DB6FC0A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E07A-A4F6-2E93-C41E-6F5E94CF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542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3E7F0-2CDD-CECA-8550-D0552A4CE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06A58-0A1F-FB5E-37F5-6BA0D43D6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8F2E-F8CC-A897-41BD-C9EA0E21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AA07-3604-7777-1C43-2B1EE173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878B-20A4-D353-6109-8BF52004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983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3676-469B-6337-6A34-7F0B10B2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35CE-00DF-BFDB-A618-06817467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C395-D4BD-D4A6-DBCB-7FEA627E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537C-07D9-8752-D9A5-8DE0D92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AEC98-92ED-1141-0ABA-2B110DE5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55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D995-1F1F-11D3-ED9E-EDF2F473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42848-60E0-14A4-64A7-7C3A2459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7B78-CC4B-2B38-290D-38B1C8B9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0C97-9BB0-8DA6-C613-8A7869BE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3096-2F0E-6C4D-10D8-A879FB1B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433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DB99-AF9D-09EA-C5A9-81A89384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E69E-A52D-408E-F939-236262F1F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22E16-B2E8-CE9E-9357-AC5612A9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B146-2E6D-CE5E-07FE-3FE53888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08F5B-3599-C602-2BB8-67891D4A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3E4B5-C62E-B30A-FB99-0C6FD5A4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873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E924-2275-8311-8321-9423E91B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E07C-1D2B-A703-4AAA-75D11C48F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9A96C-F7FD-1C6E-BFB6-6BE430B34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B4550-CFE9-D938-01F9-D9E57BD44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A4272-8C5E-79F7-E0C6-A9CC65AE0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18DFE-60BE-9F44-27BC-E245F608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57A50-C68A-FAFA-3F78-7294BA1E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F2AC6-3A1D-83FC-1DD9-E09B1A00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78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B7E6-2866-EBFA-169C-BE1B90A3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C5C27-F999-AC64-FD47-11BFFE17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23392-9D49-FD02-7F25-00E401D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1CD89-45A0-E097-D75A-091DAA6D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36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FD85F-8EAC-E3B1-9EE4-EC01B565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46CFA-2CD9-5FB1-9176-E46D6F3A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258C6-0277-D01D-8075-B88E49C7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013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B98C-E980-066F-E9F0-9646F229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DBEF-1126-C0B1-5FCA-7EB9E1A34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53317-7D91-6B0F-D4D4-878034A8D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F481-944C-598B-4A37-2BE158E4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C5EE7-4CA7-209A-E4D7-F1C77327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AF24E-F2DD-2E3B-C60E-31B7EA2D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16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7580-09A3-0A1D-BE10-B4B01914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643A5-17B7-AC23-A078-5144F5C64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C1D03-54A1-3672-3DAB-7ED9A6F4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BAE5F-E56E-7CD6-4189-A013BF64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8F75F-BD6B-4045-744B-C917CAA3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AB73-FDF6-8A33-C964-94241515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494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35C20-1B7D-AF91-11F6-555736B4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A8679-5B1F-5C4F-D4F0-53C3A4624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3849-D66C-1304-8CA2-BFF472169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8F1FC-FD2E-4F41-B6C1-29FB4E762871}" type="datetimeFigureOut">
              <a:rPr lang="en-MY" smtClean="0"/>
              <a:t>2/1/2025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5AA3-0425-CAF4-C625-0AD963516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FC8E-9D60-86F4-E228-C9751E536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1C78B-DE70-4DAB-B288-060EA6AE2A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51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00.png"/><Relationship Id="rId21" Type="http://schemas.openxmlformats.org/officeDocument/2006/relationships/image" Target="../media/image39.png"/><Relationship Id="rId7" Type="http://schemas.openxmlformats.org/officeDocument/2006/relationships/image" Target="../media/image320.png"/><Relationship Id="rId12" Type="http://schemas.openxmlformats.org/officeDocument/2006/relationships/customXml" Target="../ink/ink6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34.png"/><Relationship Id="rId24" Type="http://schemas.openxmlformats.org/officeDocument/2006/relationships/customXml" Target="../ink/ink12.xml"/><Relationship Id="rId5" Type="http://schemas.openxmlformats.org/officeDocument/2006/relationships/image" Target="../media/image310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38.png"/><Relationship Id="rId4" Type="http://schemas.openxmlformats.org/officeDocument/2006/relationships/customXml" Target="../ink/ink2.xml"/><Relationship Id="rId9" Type="http://schemas.openxmlformats.org/officeDocument/2006/relationships/image" Target="../media/image3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173A-EEE3-D212-7D99-91C8EE9A3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70" y="1869290"/>
            <a:ext cx="1465877" cy="1671265"/>
          </a:xfrm>
          <a:noFill/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Megrim" panose="02000603000000000000" pitchFamily="2" charset="0"/>
              </a:rPr>
              <a:t>A</a:t>
            </a:r>
            <a:endParaRPr lang="en-MY" sz="11500" b="1" dirty="0">
              <a:solidFill>
                <a:schemeClr val="bg1"/>
              </a:solidFill>
              <a:latin typeface="Megrim" panose="02000603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3F3F22-6441-D8AD-A1DB-55161CC53303}"/>
              </a:ext>
            </a:extLst>
          </p:cNvPr>
          <p:cNvSpPr txBox="1">
            <a:spLocks/>
          </p:cNvSpPr>
          <p:nvPr/>
        </p:nvSpPr>
        <p:spPr>
          <a:xfrm>
            <a:off x="4632119" y="1782502"/>
            <a:ext cx="3701653" cy="16712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bg1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AlgoLab</a:t>
            </a:r>
            <a:endParaRPr lang="en-MY" sz="6600" dirty="0">
              <a:solidFill>
                <a:schemeClr val="bg1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95A6346-3B73-2409-20E7-F1E85F5CB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491" b="30777"/>
          <a:stretch/>
        </p:blipFill>
        <p:spPr>
          <a:xfrm>
            <a:off x="2285688" y="3161257"/>
            <a:ext cx="5637472" cy="1342664"/>
          </a:xfrm>
          <a:prstGeom prst="rect">
            <a:avLst/>
          </a:prstGeom>
        </p:spPr>
      </p:pic>
      <p:pic>
        <p:nvPicPr>
          <p:cNvPr id="5" name="Picture 4" descr="A white triangle on a black background&#10;&#10;Description automatically generated">
            <a:extLst>
              <a:ext uri="{FF2B5EF4-FFF2-40B4-BE49-F238E27FC236}">
                <a16:creationId xmlns:a16="http://schemas.microsoft.com/office/drawing/2014/main" id="{6AA21426-8840-812D-383B-9D26853AC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42" y="1365840"/>
            <a:ext cx="2540948" cy="30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06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OTP Web Page Re-design by Tarek ahmed on Dribbble">
            <a:extLst>
              <a:ext uri="{FF2B5EF4-FFF2-40B4-BE49-F238E27FC236}">
                <a16:creationId xmlns:a16="http://schemas.microsoft.com/office/drawing/2014/main" id="{90416F1C-530F-27F8-04F8-63D710E4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2" b="1241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14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5E0E8-70B5-042D-A2EE-F4A38521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7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7E122-9FFF-708E-9D6C-D3CAFCF3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634200-4C1A-3D38-9862-3BC7B8A9A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63A5F-C885-4DEF-2769-A332AAB8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45361" y="560438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870485-1281-CF51-7D74-F8E9A8C4A8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45361" y="1708143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7DF5E-F03E-F4B9-3EC3-56037CBAF7B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14188" y="2855848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AA709E-4172-8730-E8A9-61EF62D2D44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14188" y="3983888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15E06-B417-6023-2B74-A54BA3AD11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45361" y="5111928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626CA5-7ED3-4070-6B10-889E2F1B962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172717" y="5041279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3AE7BA-F332-BD41-4E65-33B49B41A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172717" y="3770248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7F5A5-EA67-C760-8D15-35C2C63D124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172717" y="267753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D3FE7A-AF20-A7D1-949A-778E75DC4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2172717" y="1406502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7EBC04-3684-9C38-986B-00D4FA411473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3500073" y="1406502"/>
            <a:ext cx="914400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0B13F5-840E-ED91-31A0-F025ABF77067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3500073" y="2642207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60942D-EEF0-FD82-F09A-1F9F7550714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3431246" y="3682182"/>
            <a:ext cx="914400" cy="91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353E4C-BC42-8A35-3594-EDC5E0042296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3431246" y="4898288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F21346-1E85-BFC2-B0D5-D335E11EBE5E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25000"/>
          </a:blip>
          <a:stretch>
            <a:fillRect/>
          </a:stretch>
        </p:blipFill>
        <p:spPr>
          <a:xfrm>
            <a:off x="5041180" y="2320902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C2BCD3-E4C8-E91A-AF3D-687C8B11E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tretch>
            <a:fillRect/>
          </a:stretch>
        </p:blipFill>
        <p:spPr>
          <a:xfrm>
            <a:off x="5303308" y="898548"/>
            <a:ext cx="914400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6C6F14-A292-2D55-F5E2-32B8181294C8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5041180" y="3419527"/>
            <a:ext cx="9144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5F39A4-2168-0DAC-02DC-600816242AA8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75000"/>
          </a:blip>
          <a:stretch>
            <a:fillRect/>
          </a:stretch>
        </p:blipFill>
        <p:spPr>
          <a:xfrm>
            <a:off x="6348870" y="939468"/>
            <a:ext cx="914401" cy="914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567DF-731C-062F-75F8-487D783021EA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23276" y="2320902"/>
            <a:ext cx="1286367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3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logo - Wikipedia">
            <a:extLst>
              <a:ext uri="{FF2B5EF4-FFF2-40B4-BE49-F238E27FC236}">
                <a16:creationId xmlns:a16="http://schemas.microsoft.com/office/drawing/2014/main" id="{26B60C23-6CB9-2594-EF5F-8C0B50A1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9" y="651207"/>
            <a:ext cx="1993137" cy="6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mazon Web Services - Wikipedia">
            <a:extLst>
              <a:ext uri="{FF2B5EF4-FFF2-40B4-BE49-F238E27FC236}">
                <a16:creationId xmlns:a16="http://schemas.microsoft.com/office/drawing/2014/main" id="{D33DAA2C-6B8F-2774-42AB-4B9DF22D7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56" t="-34614" r="-28643" b="-30596"/>
          <a:stretch/>
        </p:blipFill>
        <p:spPr bwMode="auto">
          <a:xfrm>
            <a:off x="708409" y="1326382"/>
            <a:ext cx="2062326" cy="12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06867CE2-EEA2-6FDA-B2E3-9EFA9A7A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6" y="2847593"/>
            <a:ext cx="2036006" cy="74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44A3B55-E241-3BF2-E21B-6C5B23A1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05" y="4068247"/>
            <a:ext cx="1368092" cy="5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5ED48EE-3DF7-93BB-6C46-8B732FC3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9" y="5118521"/>
            <a:ext cx="2105442" cy="5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ogos &amp; Brand Guidelines | NVIDIA">
            <a:extLst>
              <a:ext uri="{FF2B5EF4-FFF2-40B4-BE49-F238E27FC236}">
                <a16:creationId xmlns:a16="http://schemas.microsoft.com/office/drawing/2014/main" id="{D7612C18-966F-96CA-501C-EE5E62454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7" b="20322"/>
          <a:stretch/>
        </p:blipFill>
        <p:spPr bwMode="auto">
          <a:xfrm>
            <a:off x="3114061" y="458176"/>
            <a:ext cx="3306404" cy="11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Unlocking the Power of GitHub: A Comprehensive Guide for Developers and  Teams">
            <a:extLst>
              <a:ext uri="{FF2B5EF4-FFF2-40B4-BE49-F238E27FC236}">
                <a16:creationId xmlns:a16="http://schemas.microsoft.com/office/drawing/2014/main" id="{F3260C25-1B11-CB0D-A440-73E2148B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48" y="1516627"/>
            <a:ext cx="2272630" cy="8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5AE25263-FFAA-0055-2475-A6D73357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313" y="2310307"/>
            <a:ext cx="1934229" cy="10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igma Logo PNG Transparent Images">
            <a:extLst>
              <a:ext uri="{FF2B5EF4-FFF2-40B4-BE49-F238E27FC236}">
                <a16:creationId xmlns:a16="http://schemas.microsoft.com/office/drawing/2014/main" id="{1A776FB0-E62D-1A29-208B-D940FC06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52" y="3429000"/>
            <a:ext cx="1668747" cy="79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B8CB15-F132-5066-36C3-39D486D696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13" y="4617087"/>
            <a:ext cx="2202426" cy="602450"/>
          </a:xfrm>
          <a:prstGeom prst="rect">
            <a:avLst/>
          </a:prstGeom>
        </p:spPr>
      </p:pic>
      <p:pic>
        <p:nvPicPr>
          <p:cNvPr id="3" name="Picture 2" descr="A black and grey logo&#10;&#10;Description automatically generated">
            <a:extLst>
              <a:ext uri="{FF2B5EF4-FFF2-40B4-BE49-F238E27FC236}">
                <a16:creationId xmlns:a16="http://schemas.microsoft.com/office/drawing/2014/main" id="{2FE4E51B-9DB6-2C08-CD31-620EBFCC05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9" y="5600872"/>
            <a:ext cx="2455016" cy="527473"/>
          </a:xfrm>
          <a:prstGeom prst="rect">
            <a:avLst/>
          </a:prstGeom>
        </p:spPr>
      </p:pic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87BF7B5-5B32-5D92-9C96-D58C7CA538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68" y="2325582"/>
            <a:ext cx="1611858" cy="10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03133CC-4933-7547-CC15-851ED75C1382}"/>
              </a:ext>
            </a:extLst>
          </p:cNvPr>
          <p:cNvGrpSpPr/>
          <p:nvPr/>
        </p:nvGrpSpPr>
        <p:grpSpPr>
          <a:xfrm>
            <a:off x="913500" y="241200"/>
            <a:ext cx="6093360" cy="3532320"/>
            <a:chOff x="913500" y="241200"/>
            <a:chExt cx="6093360" cy="35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ABEF84-D3E4-77AC-D723-C577C49E88AB}"/>
                    </a:ext>
                  </a:extLst>
                </p14:cNvPr>
                <p14:cNvContentPartPr/>
                <p14:nvPr/>
              </p14:nvContentPartPr>
              <p14:xfrm>
                <a:off x="5486220" y="1913040"/>
                <a:ext cx="46548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ABEF84-D3E4-77AC-D723-C577C49E88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7220" y="1904040"/>
                  <a:ext cx="483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E7950E-2B18-ADD6-A1B6-149DB37DB9B1}"/>
                    </a:ext>
                  </a:extLst>
                </p14:cNvPr>
                <p14:cNvContentPartPr/>
                <p14:nvPr/>
              </p14:nvContentPartPr>
              <p14:xfrm>
                <a:off x="5059620" y="3375720"/>
                <a:ext cx="1233720" cy="92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E7950E-2B18-ADD6-A1B6-149DB37DB9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0620" y="3366720"/>
                  <a:ext cx="1251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4FB81A-7E6E-935E-B448-18D8ACCDA0DC}"/>
                    </a:ext>
                  </a:extLst>
                </p14:cNvPr>
                <p14:cNvContentPartPr/>
                <p14:nvPr/>
              </p14:nvContentPartPr>
              <p14:xfrm>
                <a:off x="6484500" y="3726000"/>
                <a:ext cx="522360" cy="4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4FB81A-7E6E-935E-B448-18D8ACCDA0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5500" y="3717000"/>
                  <a:ext cx="540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2AAAD3-9206-5297-3F86-A3EC5517DC13}"/>
                    </a:ext>
                  </a:extLst>
                </p14:cNvPr>
                <p14:cNvContentPartPr/>
                <p14:nvPr/>
              </p14:nvContentPartPr>
              <p14:xfrm>
                <a:off x="5563980" y="2246400"/>
                <a:ext cx="745560" cy="1235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E2AAAD3-9206-5297-3F86-A3EC5517DC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55340" y="2237760"/>
                  <a:ext cx="763200" cy="12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3EE3EC-FD02-7FE9-657C-0FD6050D8A5A}"/>
                    </a:ext>
                  </a:extLst>
                </p14:cNvPr>
                <p14:cNvContentPartPr/>
                <p14:nvPr/>
              </p14:nvContentPartPr>
              <p14:xfrm>
                <a:off x="4667220" y="2232720"/>
                <a:ext cx="880560" cy="1245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3EE3EC-FD02-7FE9-657C-0FD6050D8A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8220" y="2223720"/>
                  <a:ext cx="898200" cy="12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369060-CB48-48DC-C9FC-A7CA7A1DD77E}"/>
                    </a:ext>
                  </a:extLst>
                </p14:cNvPr>
                <p14:cNvContentPartPr/>
                <p14:nvPr/>
              </p14:nvContentPartPr>
              <p14:xfrm>
                <a:off x="4373820" y="3650040"/>
                <a:ext cx="429120" cy="2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9369060-CB48-48DC-C9FC-A7CA7A1DD7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64820" y="3641040"/>
                  <a:ext cx="446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E2E86E-EFF4-2671-00E0-601B230F7EC7}"/>
                    </a:ext>
                  </a:extLst>
                </p14:cNvPr>
                <p14:cNvContentPartPr/>
                <p14:nvPr/>
              </p14:nvContentPartPr>
              <p14:xfrm>
                <a:off x="913500" y="241200"/>
                <a:ext cx="3886920" cy="1771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E2E86E-EFF4-2671-00E0-601B230F7E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4860" y="232200"/>
                  <a:ext cx="3904560" cy="178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1AC8DEB-ECF3-FCD4-8EC9-238124B79831}"/>
                  </a:ext>
                </a:extLst>
              </p14:cNvPr>
              <p14:cNvContentPartPr/>
              <p14:nvPr/>
            </p14:nvContentPartPr>
            <p14:xfrm>
              <a:off x="1327500" y="708480"/>
              <a:ext cx="1629360" cy="1051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1AC8DEB-ECF3-FCD4-8EC9-238124B798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18500" y="699480"/>
                <a:ext cx="1647000" cy="10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0A2B989B-3DB2-7AD5-2219-F89EABA2CABE}"/>
              </a:ext>
            </a:extLst>
          </p:cNvPr>
          <p:cNvGrpSpPr/>
          <p:nvPr/>
        </p:nvGrpSpPr>
        <p:grpSpPr>
          <a:xfrm>
            <a:off x="3131820" y="860400"/>
            <a:ext cx="892440" cy="900000"/>
            <a:chOff x="3131820" y="860400"/>
            <a:chExt cx="892440" cy="90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E0AD5C-0752-0055-2D7A-876551B9D9E2}"/>
                    </a:ext>
                  </a:extLst>
                </p14:cNvPr>
                <p14:cNvContentPartPr/>
                <p14:nvPr/>
              </p14:nvContentPartPr>
              <p14:xfrm>
                <a:off x="3466980" y="860400"/>
                <a:ext cx="360360" cy="23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E0AD5C-0752-0055-2D7A-876551B9D9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7980" y="851400"/>
                  <a:ext cx="378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340E60-B408-CF00-AF5B-D749AAB62238}"/>
                    </a:ext>
                  </a:extLst>
                </p14:cNvPr>
                <p14:cNvContentPartPr/>
                <p14:nvPr/>
              </p14:nvContentPartPr>
              <p14:xfrm>
                <a:off x="3565980" y="1020600"/>
                <a:ext cx="458280" cy="5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340E60-B408-CF00-AF5B-D749AAB622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56980" y="1011960"/>
                  <a:ext cx="475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DEFB2D-E318-2B8F-D8AB-E367305AF2AE}"/>
                    </a:ext>
                  </a:extLst>
                </p14:cNvPr>
                <p14:cNvContentPartPr/>
                <p14:nvPr/>
              </p14:nvContentPartPr>
              <p14:xfrm>
                <a:off x="3169980" y="1141200"/>
                <a:ext cx="536040" cy="20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DEFB2D-E318-2B8F-D8AB-E367305AF2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0980" y="1132560"/>
                  <a:ext cx="553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1438B9-BE2E-D3AC-10EB-625356F54562}"/>
                    </a:ext>
                  </a:extLst>
                </p14:cNvPr>
                <p14:cNvContentPartPr/>
                <p14:nvPr/>
              </p14:nvContentPartPr>
              <p14:xfrm>
                <a:off x="3299580" y="1369800"/>
                <a:ext cx="612000" cy="41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1438B9-BE2E-D3AC-10EB-625356F545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90580" y="1361160"/>
                  <a:ext cx="629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4B17FC-8E9B-10A7-3DA4-9096128D97A6}"/>
                    </a:ext>
                  </a:extLst>
                </p14:cNvPr>
                <p14:cNvContentPartPr/>
                <p14:nvPr/>
              </p14:nvContentPartPr>
              <p14:xfrm>
                <a:off x="3307140" y="1489320"/>
                <a:ext cx="419400" cy="50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4B17FC-8E9B-10A7-3DA4-9096128D97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98140" y="1480320"/>
                  <a:ext cx="4370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7DDF51-37E7-5AAC-D079-B350D43E6CEF}"/>
                    </a:ext>
                  </a:extLst>
                </p14:cNvPr>
                <p14:cNvContentPartPr/>
                <p14:nvPr/>
              </p14:nvContentPartPr>
              <p14:xfrm>
                <a:off x="3131820" y="1612800"/>
                <a:ext cx="610920" cy="147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7DDF51-37E7-5AAC-D079-B350D43E6C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22820" y="1603800"/>
                  <a:ext cx="628560" cy="1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950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A5199D3-A06D-A070-FB97-2F6CF993A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4473" r="-6976" b="8141"/>
          <a:stretch/>
        </p:blipFill>
        <p:spPr>
          <a:xfrm>
            <a:off x="3064747" y="1778558"/>
            <a:ext cx="6430945" cy="268291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498386-1DE7-4E58-B06A-B523D1B9B95D}"/>
              </a:ext>
            </a:extLst>
          </p:cNvPr>
          <p:cNvSpPr txBox="1">
            <a:spLocks/>
          </p:cNvSpPr>
          <p:nvPr/>
        </p:nvSpPr>
        <p:spPr>
          <a:xfrm>
            <a:off x="560438" y="793955"/>
            <a:ext cx="5276625" cy="5270090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19900" b="1" dirty="0">
                <a:solidFill>
                  <a:schemeClr val="bg1"/>
                </a:solidFill>
                <a:latin typeface="Megrim" panose="02000603000000000000" pitchFamily="2" charset="0"/>
              </a:rPr>
              <a:t>A</a:t>
            </a:r>
            <a:endParaRPr lang="en-MY" sz="19900" b="1" dirty="0">
              <a:solidFill>
                <a:schemeClr val="bg1"/>
              </a:solidFill>
              <a:latin typeface="Megri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6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54A8A-E498-E5AA-E48A-AF76CF09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64" t="25963" r="28179" b="37809"/>
          <a:stretch/>
        </p:blipFill>
        <p:spPr>
          <a:xfrm>
            <a:off x="3486779" y="2502040"/>
            <a:ext cx="1125414" cy="11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3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389104-222E-3992-43C1-1BE61863111A}"/>
              </a:ext>
            </a:extLst>
          </p:cNvPr>
          <p:cNvSpPr/>
          <p:nvPr/>
        </p:nvSpPr>
        <p:spPr>
          <a:xfrm>
            <a:off x="5161383" y="2494383"/>
            <a:ext cx="1869234" cy="1869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BDB41-FE67-A746-F879-A38EB7D6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52212" t="-52212" r="-52212" b="-52212"/>
          <a:stretch/>
        </p:blipFill>
        <p:spPr>
          <a:xfrm>
            <a:off x="2968790" y="1235854"/>
            <a:ext cx="1869233" cy="1869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7F3A9-FCFF-C718-87A4-80EBAF2CEB6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rcRect l="-52201" t="-52201" r="-52201" b="-52201"/>
          <a:stretch/>
        </p:blipFill>
        <p:spPr>
          <a:xfrm>
            <a:off x="6793538" y="390281"/>
            <a:ext cx="1869232" cy="18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AFE7B0-243D-802F-215E-2D7C00308455}"/>
              </a:ext>
            </a:extLst>
          </p:cNvPr>
          <p:cNvSpPr/>
          <p:nvPr/>
        </p:nvSpPr>
        <p:spPr>
          <a:xfrm>
            <a:off x="1700981" y="646471"/>
            <a:ext cx="8790039" cy="5565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867C0-7DBF-A4CE-C2FE-4A1AF4C05F3E}"/>
              </a:ext>
            </a:extLst>
          </p:cNvPr>
          <p:cNvSpPr/>
          <p:nvPr/>
        </p:nvSpPr>
        <p:spPr>
          <a:xfrm>
            <a:off x="2271251" y="1307690"/>
            <a:ext cx="7472517" cy="426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 for choosing AlgoLab! Your AlgoLab OTP Code is:</a:t>
            </a:r>
          </a:p>
          <a:p>
            <a:pPr algn="ctr"/>
            <a:endParaRPr lang="en-US" dirty="0"/>
          </a:p>
          <a:p>
            <a:pPr algn="ctr"/>
            <a:r>
              <a:rPr lang="en-US" sz="4800" b="1" spc="600" dirty="0"/>
              <a:t>772742</a:t>
            </a:r>
            <a:endParaRPr lang="en-US" b="1" spc="600" dirty="0"/>
          </a:p>
          <a:p>
            <a:pPr algn="ctr"/>
            <a:endParaRPr lang="en-MY" dirty="0"/>
          </a:p>
          <a:p>
            <a:pPr algn="ctr"/>
            <a:r>
              <a:rPr lang="en-MY" dirty="0" err="1"/>
              <a:t>dwdwdw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91577-A1ED-A475-8D45-0855A8CACB91}"/>
              </a:ext>
            </a:extLst>
          </p:cNvPr>
          <p:cNvSpPr txBox="1"/>
          <p:nvPr/>
        </p:nvSpPr>
        <p:spPr>
          <a:xfrm>
            <a:off x="4227870" y="2841125"/>
            <a:ext cx="3736259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7200" b="1" spc="600" dirty="0"/>
              <a:t>772742</a:t>
            </a:r>
          </a:p>
        </p:txBody>
      </p:sp>
    </p:spTree>
    <p:extLst>
      <p:ext uri="{BB962C8B-B14F-4D97-AF65-F5344CB8AC3E}">
        <p14:creationId xmlns:p14="http://schemas.microsoft.com/office/powerpoint/2010/main" val="37103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tp Verification designs, themes, templates and downloadable graphic  elements on Dribbble">
            <a:extLst>
              <a:ext uri="{FF2B5EF4-FFF2-40B4-BE49-F238E27FC236}">
                <a16:creationId xmlns:a16="http://schemas.microsoft.com/office/drawing/2014/main" id="{976E8ED4-F0CC-1AE0-24C8-06C604374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1" b="5139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1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18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Megrim</vt:lpstr>
      <vt:lpstr>Poppins Bold</vt:lpstr>
      <vt:lpstr>Office Theme</vt:lpstr>
      <vt:lpstr>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Koh Zheng Hong</dc:creator>
  <cp:lastModifiedBy>Koh Zheng Hong</cp:lastModifiedBy>
  <cp:revision>55</cp:revision>
  <dcterms:created xsi:type="dcterms:W3CDTF">2024-11-21T05:18:21Z</dcterms:created>
  <dcterms:modified xsi:type="dcterms:W3CDTF">2025-01-02T09:16:31Z</dcterms:modified>
</cp:coreProperties>
</file>