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37" r:id="rId2"/>
  </p:sldMasterIdLst>
  <p:notesMasterIdLst>
    <p:notesMasterId r:id="rId13"/>
  </p:notesMasterIdLst>
  <p:handoutMasterIdLst>
    <p:handoutMasterId r:id="rId14"/>
  </p:handoutMasterIdLst>
  <p:sldIdLst>
    <p:sldId id="258" r:id="rId3"/>
    <p:sldId id="257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F2C"/>
    <a:srgbClr val="C5590F"/>
    <a:srgbClr val="F6D66E"/>
    <a:srgbClr val="FFFFFF"/>
    <a:srgbClr val="ABB8C3"/>
    <a:srgbClr val="6C8484"/>
    <a:srgbClr val="E8E8E8"/>
    <a:srgbClr val="B0B0B0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269" autoAdjust="0"/>
  </p:normalViewPr>
  <p:slideViewPr>
    <p:cSldViewPr snapToGrid="0">
      <p:cViewPr varScale="1">
        <p:scale>
          <a:sx n="98" d="100"/>
          <a:sy n="98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Жданов Роман" userId="69cadcd4b3aa5e31" providerId="Windows Live" clId="Web-{D8F62D3D-2755-4591-BDB1-99A0D367C9C1}"/>
    <pc:docChg chg="modSld">
      <pc:chgData name="Жданов Роман" userId="69cadcd4b3aa5e31" providerId="Windows Live" clId="Web-{D8F62D3D-2755-4591-BDB1-99A0D367C9C1}" dt="2022-03-05T10:23:06.129" v="11" actId="14100"/>
      <pc:docMkLst>
        <pc:docMk/>
      </pc:docMkLst>
      <pc:sldChg chg="modSp">
        <pc:chgData name="Жданов Роман" userId="69cadcd4b3aa5e31" providerId="Windows Live" clId="Web-{D8F62D3D-2755-4591-BDB1-99A0D367C9C1}" dt="2022-03-05T10:20:21.094" v="5" actId="20577"/>
        <pc:sldMkLst>
          <pc:docMk/>
          <pc:sldMk cId="243949316" sldId="257"/>
        </pc:sldMkLst>
        <pc:spChg chg="mod">
          <ac:chgData name="Жданов Роман" userId="69cadcd4b3aa5e31" providerId="Windows Live" clId="Web-{D8F62D3D-2755-4591-BDB1-99A0D367C9C1}" dt="2022-03-05T10:20:21.094" v="5" actId="20577"/>
          <ac:spMkLst>
            <pc:docMk/>
            <pc:sldMk cId="243949316" sldId="257"/>
            <ac:spMk id="2" creationId="{3194E717-C205-4F9E-94B2-99B5F9D08E3F}"/>
          </ac:spMkLst>
        </pc:spChg>
      </pc:sldChg>
      <pc:sldChg chg="modSp">
        <pc:chgData name="Жданов Роман" userId="69cadcd4b3aa5e31" providerId="Windows Live" clId="Web-{D8F62D3D-2755-4591-BDB1-99A0D367C9C1}" dt="2022-03-05T10:17:58.293" v="2" actId="20577"/>
        <pc:sldMkLst>
          <pc:docMk/>
          <pc:sldMk cId="206470311" sldId="258"/>
        </pc:sldMkLst>
        <pc:spChg chg="mod">
          <ac:chgData name="Жданов Роман" userId="69cadcd4b3aa5e31" providerId="Windows Live" clId="Web-{D8F62D3D-2755-4591-BDB1-99A0D367C9C1}" dt="2022-03-05T10:17:58.293" v="2" actId="20577"/>
          <ac:spMkLst>
            <pc:docMk/>
            <pc:sldMk cId="206470311" sldId="258"/>
            <ac:spMk id="2" creationId="{87F5C366-0FF0-4D78-BC76-9A2D780BC387}"/>
          </ac:spMkLst>
        </pc:spChg>
      </pc:sldChg>
      <pc:sldChg chg="modSp">
        <pc:chgData name="Жданов Роман" userId="69cadcd4b3aa5e31" providerId="Windows Live" clId="Web-{D8F62D3D-2755-4591-BDB1-99A0D367C9C1}" dt="2022-03-05T10:23:06.129" v="11" actId="14100"/>
        <pc:sldMkLst>
          <pc:docMk/>
          <pc:sldMk cId="3328746168" sldId="274"/>
        </pc:sldMkLst>
        <pc:graphicFrameChg chg="mod">
          <ac:chgData name="Жданов Роман" userId="69cadcd4b3aa5e31" providerId="Windows Live" clId="Web-{D8F62D3D-2755-4591-BDB1-99A0D367C9C1}" dt="2022-03-05T10:23:06.129" v="11" actId="14100"/>
          <ac:graphicFrameMkLst>
            <pc:docMk/>
            <pc:sldMk cId="3328746168" sldId="274"/>
            <ac:graphicFrameMk id="7" creationId="{12357B98-9BF6-437A-8493-E87752F0463E}"/>
          </ac:graphicFrameMkLst>
        </pc:graphicFrameChg>
      </pc:sldChg>
    </pc:docChg>
  </pc:docChgLst>
  <pc:docChgLst>
    <pc:chgData name="Машкин Коля" userId="d9c8c3439fe55a4c" providerId="Windows Live" clId="Web-{B6A69DC5-335C-4912-AEE5-887F9E76D8C4}"/>
    <pc:docChg chg="modSld">
      <pc:chgData name="Машкин Коля" userId="d9c8c3439fe55a4c" providerId="Windows Live" clId="Web-{B6A69DC5-335C-4912-AEE5-887F9E76D8C4}" dt="2022-03-05T10:21:50.012" v="24" actId="20577"/>
      <pc:docMkLst>
        <pc:docMk/>
      </pc:docMkLst>
      <pc:sldChg chg="addSp delSp modSp">
        <pc:chgData name="Машкин Коля" userId="d9c8c3439fe55a4c" providerId="Windows Live" clId="Web-{B6A69DC5-335C-4912-AEE5-887F9E76D8C4}" dt="2022-03-05T10:21:50.012" v="24" actId="20577"/>
        <pc:sldMkLst>
          <pc:docMk/>
          <pc:sldMk cId="243949316" sldId="257"/>
        </pc:sldMkLst>
        <pc:spChg chg="mod">
          <ac:chgData name="Машкин Коля" userId="d9c8c3439fe55a4c" providerId="Windows Live" clId="Web-{B6A69DC5-335C-4912-AEE5-887F9E76D8C4}" dt="2022-03-05T10:21:50.012" v="24" actId="20577"/>
          <ac:spMkLst>
            <pc:docMk/>
            <pc:sldMk cId="243949316" sldId="257"/>
            <ac:spMk id="2" creationId="{3194E717-C205-4F9E-94B2-99B5F9D08E3F}"/>
          </ac:spMkLst>
        </pc:spChg>
        <pc:spChg chg="add del">
          <ac:chgData name="Машкин Коля" userId="d9c8c3439fe55a4c" providerId="Windows Live" clId="Web-{B6A69DC5-335C-4912-AEE5-887F9E76D8C4}" dt="2022-03-05T10:18:37.649" v="4"/>
          <ac:spMkLst>
            <pc:docMk/>
            <pc:sldMk cId="243949316" sldId="257"/>
            <ac:spMk id="5" creationId="{F52D3F0A-FBAA-48D0-8D8C-6BB12ACF4C35}"/>
          </ac:spMkLst>
        </pc:spChg>
      </pc:sldChg>
      <pc:sldChg chg="modSp">
        <pc:chgData name="Машкин Коля" userId="d9c8c3439fe55a4c" providerId="Windows Live" clId="Web-{B6A69DC5-335C-4912-AEE5-887F9E76D8C4}" dt="2022-03-05T10:18:48.383" v="6" actId="20577"/>
        <pc:sldMkLst>
          <pc:docMk/>
          <pc:sldMk cId="206470311" sldId="258"/>
        </pc:sldMkLst>
        <pc:spChg chg="mod">
          <ac:chgData name="Машкин Коля" userId="d9c8c3439fe55a4c" providerId="Windows Live" clId="Web-{B6A69DC5-335C-4912-AEE5-887F9E76D8C4}" dt="2022-03-05T10:18:48.383" v="6" actId="20577"/>
          <ac:spMkLst>
            <pc:docMk/>
            <pc:sldMk cId="206470311" sldId="258"/>
            <ac:spMk id="2" creationId="{87F5C366-0FF0-4D78-BC76-9A2D780BC387}"/>
          </ac:spMkLst>
        </pc:spChg>
      </pc:sldChg>
    </pc:docChg>
  </pc:docChgLst>
  <pc:docChgLst>
    <pc:chgData name="Роман Жданов" userId="69cadcd4b3aa5e31" providerId="LiveId" clId="{00AF29AD-EE7B-49C0-B4F8-2DFAA6EDC270}"/>
    <pc:docChg chg="undo custSel addSld delSld modSld sldOrd addSection delSection modSection">
      <pc:chgData name="Роман Жданов" userId="69cadcd4b3aa5e31" providerId="LiveId" clId="{00AF29AD-EE7B-49C0-B4F8-2DFAA6EDC270}" dt="2022-03-12T14:01:52.585" v="815" actId="122"/>
      <pc:docMkLst>
        <pc:docMk/>
      </pc:docMkLst>
      <pc:sldChg chg="modSp mod ord">
        <pc:chgData name="Роман Жданов" userId="69cadcd4b3aa5e31" providerId="LiveId" clId="{00AF29AD-EE7B-49C0-B4F8-2DFAA6EDC270}" dt="2022-03-12T14:01:17.480" v="810"/>
        <pc:sldMkLst>
          <pc:docMk/>
          <pc:sldMk cId="243949316" sldId="257"/>
        </pc:sldMkLst>
        <pc:spChg chg="mod">
          <ac:chgData name="Роман Жданов" userId="69cadcd4b3aa5e31" providerId="LiveId" clId="{00AF29AD-EE7B-49C0-B4F8-2DFAA6EDC270}" dt="2022-03-05T10:21:24.119" v="5" actId="20577"/>
          <ac:spMkLst>
            <pc:docMk/>
            <pc:sldMk cId="243949316" sldId="257"/>
            <ac:spMk id="2" creationId="{3194E717-C205-4F9E-94B2-99B5F9D08E3F}"/>
          </ac:spMkLst>
        </pc:spChg>
        <pc:spChg chg="mod">
          <ac:chgData name="Роман Жданов" userId="69cadcd4b3aa5e31" providerId="LiveId" clId="{00AF29AD-EE7B-49C0-B4F8-2DFAA6EDC270}" dt="2022-03-05T10:27:10.167" v="59" actId="12"/>
          <ac:spMkLst>
            <pc:docMk/>
            <pc:sldMk cId="243949316" sldId="257"/>
            <ac:spMk id="3" creationId="{E4A7A113-DFE3-4F61-B9D9-1224642A4E84}"/>
          </ac:spMkLst>
        </pc:spChg>
      </pc:sldChg>
      <pc:sldChg chg="modSp mod ord">
        <pc:chgData name="Роман Жданов" userId="69cadcd4b3aa5e31" providerId="LiveId" clId="{00AF29AD-EE7B-49C0-B4F8-2DFAA6EDC270}" dt="2022-03-12T14:01:18.222" v="812"/>
        <pc:sldMkLst>
          <pc:docMk/>
          <pc:sldMk cId="206470311" sldId="258"/>
        </pc:sldMkLst>
        <pc:spChg chg="mod">
          <ac:chgData name="Роман Жданов" userId="69cadcd4b3aa5e31" providerId="LiveId" clId="{00AF29AD-EE7B-49C0-B4F8-2DFAA6EDC270}" dt="2022-03-05T10:24:52.831" v="42" actId="20577"/>
          <ac:spMkLst>
            <pc:docMk/>
            <pc:sldMk cId="206470311" sldId="258"/>
            <ac:spMk id="2" creationId="{87F5C366-0FF0-4D78-BC76-9A2D780BC387}"/>
          </ac:spMkLst>
        </pc:spChg>
      </pc:sldChg>
      <pc:sldChg chg="addSp delSp modSp mod delAnim modAnim modNotesTx">
        <pc:chgData name="Роман Жданов" userId="69cadcd4b3aa5e31" providerId="LiveId" clId="{00AF29AD-EE7B-49C0-B4F8-2DFAA6EDC270}" dt="2022-03-05T11:21:35.366" v="709" actId="20577"/>
        <pc:sldMkLst>
          <pc:docMk/>
          <pc:sldMk cId="990170514" sldId="259"/>
        </pc:sldMkLst>
        <pc:spChg chg="add del mod">
          <ac:chgData name="Роман Жданов" userId="69cadcd4b3aa5e31" providerId="LiveId" clId="{00AF29AD-EE7B-49C0-B4F8-2DFAA6EDC270}" dt="2022-03-05T11:17:44.544" v="655" actId="1076"/>
          <ac:spMkLst>
            <pc:docMk/>
            <pc:sldMk cId="990170514" sldId="259"/>
            <ac:spMk id="3" creationId="{8DD2502B-F381-4ACC-A5B3-EF56AB8CD7A9}"/>
          </ac:spMkLst>
        </pc:spChg>
        <pc:spChg chg="add del mod">
          <ac:chgData name="Роман Жданов" userId="69cadcd4b3aa5e31" providerId="LiveId" clId="{00AF29AD-EE7B-49C0-B4F8-2DFAA6EDC270}" dt="2022-03-05T10:40:04.406" v="176" actId="478"/>
          <ac:spMkLst>
            <pc:docMk/>
            <pc:sldMk cId="990170514" sldId="259"/>
            <ac:spMk id="14" creationId="{BAB13440-17B5-401E-A07F-549B8563609C}"/>
          </ac:spMkLst>
        </pc:spChg>
        <pc:spChg chg="add mod">
          <ac:chgData name="Роман Жданов" userId="69cadcd4b3aa5e31" providerId="LiveId" clId="{00AF29AD-EE7B-49C0-B4F8-2DFAA6EDC270}" dt="2022-03-05T11:21:35.366" v="709" actId="20577"/>
          <ac:spMkLst>
            <pc:docMk/>
            <pc:sldMk cId="990170514" sldId="259"/>
            <ac:spMk id="20" creationId="{38764AD8-13BB-436A-8CDA-784F39F44765}"/>
          </ac:spMkLst>
        </pc:spChg>
        <pc:spChg chg="add mod">
          <ac:chgData name="Роман Жданов" userId="69cadcd4b3aa5e31" providerId="LiveId" clId="{00AF29AD-EE7B-49C0-B4F8-2DFAA6EDC270}" dt="2022-03-05T11:21:32.034" v="707" actId="20577"/>
          <ac:spMkLst>
            <pc:docMk/>
            <pc:sldMk cId="990170514" sldId="259"/>
            <ac:spMk id="21" creationId="{9033EA80-C49F-4AAE-A085-00AF4AF8AD68}"/>
          </ac:spMkLst>
        </pc:spChg>
        <pc:spChg chg="add mod">
          <ac:chgData name="Роман Жданов" userId="69cadcd4b3aa5e31" providerId="LiveId" clId="{00AF29AD-EE7B-49C0-B4F8-2DFAA6EDC270}" dt="2022-03-05T11:21:25.120" v="696" actId="20577"/>
          <ac:spMkLst>
            <pc:docMk/>
            <pc:sldMk cId="990170514" sldId="259"/>
            <ac:spMk id="22" creationId="{63FAE79D-53D6-464B-8301-7C1DEEB3AFD5}"/>
          </ac:spMkLst>
        </pc:spChg>
        <pc:spChg chg="add del mod">
          <ac:chgData name="Роман Жданов" userId="69cadcd4b3aa5e31" providerId="LiveId" clId="{00AF29AD-EE7B-49C0-B4F8-2DFAA6EDC270}" dt="2022-03-05T11:05:28.239" v="409" actId="478"/>
          <ac:spMkLst>
            <pc:docMk/>
            <pc:sldMk cId="990170514" sldId="259"/>
            <ac:spMk id="24" creationId="{301DD7A0-B1DA-405B-8638-2CC3BA4D2EEB}"/>
          </ac:spMkLst>
        </pc:spChg>
        <pc:spChg chg="add del mod">
          <ac:chgData name="Роман Жданов" userId="69cadcd4b3aa5e31" providerId="LiveId" clId="{00AF29AD-EE7B-49C0-B4F8-2DFAA6EDC270}" dt="2022-03-05T11:17:27.940" v="651"/>
          <ac:spMkLst>
            <pc:docMk/>
            <pc:sldMk cId="990170514" sldId="259"/>
            <ac:spMk id="25" creationId="{86705993-6599-459E-9D53-7CB517C1932E}"/>
          </ac:spMkLst>
        </pc:spChg>
        <pc:grpChg chg="del">
          <ac:chgData name="Роман Жданов" userId="69cadcd4b3aa5e31" providerId="LiveId" clId="{00AF29AD-EE7B-49C0-B4F8-2DFAA6EDC270}" dt="2022-03-05T10:40:10.468" v="177" actId="478"/>
          <ac:grpSpMkLst>
            <pc:docMk/>
            <pc:sldMk cId="990170514" sldId="259"/>
            <ac:grpSpMk id="13" creationId="{59F96856-A568-4E60-9448-17523E7FE91B}"/>
          </ac:grpSpMkLst>
        </pc:grpChg>
        <pc:grpChg chg="add del mod">
          <ac:chgData name="Роман Жданов" userId="69cadcd4b3aa5e31" providerId="LiveId" clId="{00AF29AD-EE7B-49C0-B4F8-2DFAA6EDC270}" dt="2022-03-05T10:52:41.301" v="263" actId="164"/>
          <ac:grpSpMkLst>
            <pc:docMk/>
            <pc:sldMk cId="990170514" sldId="259"/>
            <ac:grpSpMk id="19" creationId="{CCF57C2B-D5DC-4FB8-88E2-6382D4FB2BC0}"/>
          </ac:grpSpMkLst>
        </pc:grpChg>
        <pc:graphicFrameChg chg="add del mod modGraphic">
          <ac:chgData name="Роман Жданов" userId="69cadcd4b3aa5e31" providerId="LiveId" clId="{00AF29AD-EE7B-49C0-B4F8-2DFAA6EDC270}" dt="2022-03-05T10:45:16.684" v="194" actId="478"/>
          <ac:graphicFrameMkLst>
            <pc:docMk/>
            <pc:sldMk cId="990170514" sldId="259"/>
            <ac:graphicFrameMk id="15" creationId="{BED12F45-914E-47C3-93D7-B44647E57802}"/>
          </ac:graphicFrameMkLst>
        </pc:graphicFrameChg>
        <pc:graphicFrameChg chg="add del mod modGraphic">
          <ac:chgData name="Роман Жданов" userId="69cadcd4b3aa5e31" providerId="LiveId" clId="{00AF29AD-EE7B-49C0-B4F8-2DFAA6EDC270}" dt="2022-03-05T10:46:51.476" v="210" actId="478"/>
          <ac:graphicFrameMkLst>
            <pc:docMk/>
            <pc:sldMk cId="990170514" sldId="259"/>
            <ac:graphicFrameMk id="16" creationId="{35F5479B-2557-4465-90F7-7765E60A792B}"/>
          </ac:graphicFrameMkLst>
        </pc:graphicFrameChg>
        <pc:graphicFrameChg chg="add del mod modGraphic">
          <ac:chgData name="Роман Жданов" userId="69cadcd4b3aa5e31" providerId="LiveId" clId="{00AF29AD-EE7B-49C0-B4F8-2DFAA6EDC270}" dt="2022-03-05T10:52:50.655" v="270" actId="478"/>
          <ac:graphicFrameMkLst>
            <pc:docMk/>
            <pc:sldMk cId="990170514" sldId="259"/>
            <ac:graphicFrameMk id="17" creationId="{AAE3E601-B95D-4E49-9CB5-D7CC0CE12FFD}"/>
          </ac:graphicFrameMkLst>
        </pc:graphicFrameChg>
        <pc:graphicFrameChg chg="add del mod modGraphic">
          <ac:chgData name="Роман Жданов" userId="69cadcd4b3aa5e31" providerId="LiveId" clId="{00AF29AD-EE7B-49C0-B4F8-2DFAA6EDC270}" dt="2022-03-05T10:52:50.175" v="269" actId="478"/>
          <ac:graphicFrameMkLst>
            <pc:docMk/>
            <pc:sldMk cId="990170514" sldId="259"/>
            <ac:graphicFrameMk id="18" creationId="{B7010962-667D-455D-B0C3-08DBA802F266}"/>
          </ac:graphicFrameMkLst>
        </pc:graphicFrameChg>
        <pc:cxnChg chg="add del mod">
          <ac:chgData name="Роман Жданов" userId="69cadcd4b3aa5e31" providerId="LiveId" clId="{00AF29AD-EE7B-49C0-B4F8-2DFAA6EDC270}" dt="2022-03-05T11:18:52.677" v="668" actId="478"/>
          <ac:cxnSpMkLst>
            <pc:docMk/>
            <pc:sldMk cId="990170514" sldId="259"/>
            <ac:cxnSpMk id="27" creationId="{36D4BE0C-45AC-4A44-A212-D58EA391C387}"/>
          </ac:cxnSpMkLst>
        </pc:cxnChg>
        <pc:cxnChg chg="add del mod">
          <ac:chgData name="Роман Жданов" userId="69cadcd4b3aa5e31" providerId="LiveId" clId="{00AF29AD-EE7B-49C0-B4F8-2DFAA6EDC270}" dt="2022-03-05T11:18:51.751" v="667" actId="478"/>
          <ac:cxnSpMkLst>
            <pc:docMk/>
            <pc:sldMk cId="990170514" sldId="259"/>
            <ac:cxnSpMk id="29" creationId="{422D638A-1430-4662-AD97-87D718743812}"/>
          </ac:cxnSpMkLst>
        </pc:cxnChg>
      </pc:sldChg>
      <pc:sldChg chg="delSp modSp mod">
        <pc:chgData name="Роман Жданов" userId="69cadcd4b3aa5e31" providerId="LiveId" clId="{00AF29AD-EE7B-49C0-B4F8-2DFAA6EDC270}" dt="2022-03-05T10:28:54.296" v="69" actId="1076"/>
        <pc:sldMkLst>
          <pc:docMk/>
          <pc:sldMk cId="2749972904" sldId="261"/>
        </pc:sldMkLst>
        <pc:spChg chg="mod">
          <ac:chgData name="Роман Жданов" userId="69cadcd4b3aa5e31" providerId="LiveId" clId="{00AF29AD-EE7B-49C0-B4F8-2DFAA6EDC270}" dt="2022-03-05T10:24:02.165" v="17" actId="20577"/>
          <ac:spMkLst>
            <pc:docMk/>
            <pc:sldMk cId="2749972904" sldId="261"/>
            <ac:spMk id="3" creationId="{986BA354-FA9A-47D6-86AD-908D24F25011}"/>
          </ac:spMkLst>
        </pc:spChg>
        <pc:spChg chg="mod">
          <ac:chgData name="Роман Жданов" userId="69cadcd4b3aa5e31" providerId="LiveId" clId="{00AF29AD-EE7B-49C0-B4F8-2DFAA6EDC270}" dt="2022-03-05T10:28:54.296" v="69" actId="1076"/>
          <ac:spMkLst>
            <pc:docMk/>
            <pc:sldMk cId="2749972904" sldId="261"/>
            <ac:spMk id="9" creationId="{61B2074A-B222-4039-8EFC-86D7D057461A}"/>
          </ac:spMkLst>
        </pc:spChg>
        <pc:spChg chg="mod">
          <ac:chgData name="Роман Жданов" userId="69cadcd4b3aa5e31" providerId="LiveId" clId="{00AF29AD-EE7B-49C0-B4F8-2DFAA6EDC270}" dt="2022-03-05T10:23:43.345" v="15" actId="20577"/>
          <ac:spMkLst>
            <pc:docMk/>
            <pc:sldMk cId="2749972904" sldId="261"/>
            <ac:spMk id="11" creationId="{3FF1BE0B-92AD-4D27-8D8C-38D0C3FFA049}"/>
          </ac:spMkLst>
        </pc:spChg>
        <pc:graphicFrameChg chg="del">
          <ac:chgData name="Роман Жданов" userId="69cadcd4b3aa5e31" providerId="LiveId" clId="{00AF29AD-EE7B-49C0-B4F8-2DFAA6EDC270}" dt="2022-03-05T10:21:55.636" v="6" actId="478"/>
          <ac:graphicFrameMkLst>
            <pc:docMk/>
            <pc:sldMk cId="2749972904" sldId="261"/>
            <ac:graphicFrameMk id="15" creationId="{5E4758F4-84FE-4414-89B1-7A4C2F32AFB8}"/>
          </ac:graphicFrameMkLst>
        </pc:graphicFrameChg>
      </pc:sldChg>
      <pc:sldChg chg="del mod modShow">
        <pc:chgData name="Роман Жданов" userId="69cadcd4b3aa5e31" providerId="LiveId" clId="{00AF29AD-EE7B-49C0-B4F8-2DFAA6EDC270}" dt="2022-03-05T10:29:46.912" v="70" actId="47"/>
        <pc:sldMkLst>
          <pc:docMk/>
          <pc:sldMk cId="1862451357" sldId="262"/>
        </pc:sldMkLst>
      </pc:sldChg>
      <pc:sldChg chg="del mod modShow">
        <pc:chgData name="Роман Жданов" userId="69cadcd4b3aa5e31" providerId="LiveId" clId="{00AF29AD-EE7B-49C0-B4F8-2DFAA6EDC270}" dt="2022-03-05T10:31:11.956" v="71" actId="47"/>
        <pc:sldMkLst>
          <pc:docMk/>
          <pc:sldMk cId="2933283146" sldId="263"/>
        </pc:sldMkLst>
      </pc:sldChg>
      <pc:sldChg chg="modSp">
        <pc:chgData name="Роман Жданов" userId="69cadcd4b3aa5e31" providerId="LiveId" clId="{00AF29AD-EE7B-49C0-B4F8-2DFAA6EDC270}" dt="2022-03-05T10:31:57.766" v="76" actId="20577"/>
        <pc:sldMkLst>
          <pc:docMk/>
          <pc:sldMk cId="3824647187" sldId="268"/>
        </pc:sldMkLst>
        <pc:spChg chg="mod">
          <ac:chgData name="Роман Жданов" userId="69cadcd4b3aa5e31" providerId="LiveId" clId="{00AF29AD-EE7B-49C0-B4F8-2DFAA6EDC270}" dt="2022-03-05T10:31:57.766" v="76" actId="20577"/>
          <ac:spMkLst>
            <pc:docMk/>
            <pc:sldMk cId="3824647187" sldId="268"/>
            <ac:spMk id="6" creationId="{2FB21EFB-E615-4A9A-9BC3-155AA2B797C4}"/>
          </ac:spMkLst>
        </pc:spChg>
        <pc:cxnChg chg="mod">
          <ac:chgData name="Роман Жданов" userId="69cadcd4b3aa5e31" providerId="LiveId" clId="{00AF29AD-EE7B-49C0-B4F8-2DFAA6EDC270}" dt="2022-03-05T10:31:57.766" v="76" actId="20577"/>
          <ac:cxnSpMkLst>
            <pc:docMk/>
            <pc:sldMk cId="3824647187" sldId="268"/>
            <ac:cxnSpMk id="15" creationId="{CA222DD3-A933-4241-9FCD-DDB4C75A8DF3}"/>
          </ac:cxnSpMkLst>
        </pc:cxnChg>
      </pc:sldChg>
      <pc:sldChg chg="delSp modSp new mod">
        <pc:chgData name="Роман Жданов" userId="69cadcd4b3aa5e31" providerId="LiveId" clId="{00AF29AD-EE7B-49C0-B4F8-2DFAA6EDC270}" dt="2022-03-12T14:01:52.585" v="815" actId="122"/>
        <pc:sldMkLst>
          <pc:docMk/>
          <pc:sldMk cId="1431656314" sldId="271"/>
        </pc:sldMkLst>
        <pc:spChg chg="mod">
          <ac:chgData name="Роман Жданов" userId="69cadcd4b3aa5e31" providerId="LiveId" clId="{00AF29AD-EE7B-49C0-B4F8-2DFAA6EDC270}" dt="2022-03-12T14:01:52.585" v="815" actId="122"/>
          <ac:spMkLst>
            <pc:docMk/>
            <pc:sldMk cId="1431656314" sldId="271"/>
            <ac:spMk id="2" creationId="{496345E5-7261-4B7E-B8FD-A4A0530EBC97}"/>
          </ac:spMkLst>
        </pc:spChg>
        <pc:spChg chg="del">
          <ac:chgData name="Роман Жданов" userId="69cadcd4b3aa5e31" providerId="LiveId" clId="{00AF29AD-EE7B-49C0-B4F8-2DFAA6EDC270}" dt="2022-03-12T14:01:45.989" v="813" actId="478"/>
          <ac:spMkLst>
            <pc:docMk/>
            <pc:sldMk cId="1431656314" sldId="271"/>
            <ac:spMk id="3" creationId="{2EFDF279-B5C1-43D8-8CA7-20062E6DBF3C}"/>
          </ac:spMkLst>
        </pc:spChg>
      </pc:sldChg>
      <pc:sldChg chg="del">
        <pc:chgData name="Роман Жданов" userId="69cadcd4b3aa5e31" providerId="LiveId" clId="{00AF29AD-EE7B-49C0-B4F8-2DFAA6EDC270}" dt="2022-03-05T10:32:58.226" v="77" actId="47"/>
        <pc:sldMkLst>
          <pc:docMk/>
          <pc:sldMk cId="1346748151" sldId="272"/>
        </pc:sldMkLst>
      </pc:sldChg>
      <pc:sldChg chg="modSp new mod">
        <pc:chgData name="Роман Жданов" userId="69cadcd4b3aa5e31" providerId="LiveId" clId="{00AF29AD-EE7B-49C0-B4F8-2DFAA6EDC270}" dt="2022-03-12T14:00:11.963" v="746" actId="20577"/>
        <pc:sldMkLst>
          <pc:docMk/>
          <pc:sldMk cId="4189036317" sldId="272"/>
        </pc:sldMkLst>
        <pc:spChg chg="mod">
          <ac:chgData name="Роман Жданов" userId="69cadcd4b3aa5e31" providerId="LiveId" clId="{00AF29AD-EE7B-49C0-B4F8-2DFAA6EDC270}" dt="2022-03-12T13:17:58.687" v="723" actId="20577"/>
          <ac:spMkLst>
            <pc:docMk/>
            <pc:sldMk cId="4189036317" sldId="272"/>
            <ac:spMk id="2" creationId="{711EB705-DF27-4A07-B787-2D82948FCA42}"/>
          </ac:spMkLst>
        </pc:spChg>
        <pc:spChg chg="mod">
          <ac:chgData name="Роман Жданов" userId="69cadcd4b3aa5e31" providerId="LiveId" clId="{00AF29AD-EE7B-49C0-B4F8-2DFAA6EDC270}" dt="2022-03-12T14:00:11.963" v="746" actId="20577"/>
          <ac:spMkLst>
            <pc:docMk/>
            <pc:sldMk cId="4189036317" sldId="272"/>
            <ac:spMk id="3" creationId="{67B8DA58-793B-4984-930A-3BE18BBA8905}"/>
          </ac:spMkLst>
        </pc:spChg>
      </pc:sldChg>
      <pc:sldChg chg="delSp modSp del mod">
        <pc:chgData name="Роман Жданов" userId="69cadcd4b3aa5e31" providerId="LiveId" clId="{00AF29AD-EE7B-49C0-B4F8-2DFAA6EDC270}" dt="2022-03-05T10:33:30.078" v="85" actId="47"/>
        <pc:sldMkLst>
          <pc:docMk/>
          <pc:sldMk cId="3328746168" sldId="274"/>
        </pc:sldMkLst>
        <pc:graphicFrameChg chg="del mod">
          <ac:chgData name="Роман Жданов" userId="69cadcd4b3aa5e31" providerId="LiveId" clId="{00AF29AD-EE7B-49C0-B4F8-2DFAA6EDC270}" dt="2022-03-05T10:22:29.541" v="11" actId="478"/>
          <ac:graphicFrameMkLst>
            <pc:docMk/>
            <pc:sldMk cId="3328746168" sldId="274"/>
            <ac:graphicFrameMk id="7" creationId="{12357B98-9BF6-437A-8493-E87752F0463E}"/>
          </ac:graphicFrameMkLst>
        </pc:graphicFrameChg>
        <pc:picChg chg="del mod">
          <ac:chgData name="Роман Жданов" userId="69cadcd4b3aa5e31" providerId="LiveId" clId="{00AF29AD-EE7B-49C0-B4F8-2DFAA6EDC270}" dt="2022-03-05T10:33:10.949" v="79" actId="478"/>
          <ac:picMkLst>
            <pc:docMk/>
            <pc:sldMk cId="3328746168" sldId="274"/>
            <ac:picMk id="21" creationId="{C39598FE-A880-4331-9E22-1707FA51FCC2}"/>
          </ac:picMkLst>
        </pc:picChg>
      </pc:sldChg>
      <pc:sldChg chg="delSp del mod modShow">
        <pc:chgData name="Роман Жданов" userId="69cadcd4b3aa5e31" providerId="LiveId" clId="{00AF29AD-EE7B-49C0-B4F8-2DFAA6EDC270}" dt="2022-03-05T10:35:27.405" v="100" actId="47"/>
        <pc:sldMkLst>
          <pc:docMk/>
          <pc:sldMk cId="667148165" sldId="275"/>
        </pc:sldMkLst>
        <pc:picChg chg="del">
          <ac:chgData name="Роман Жданов" userId="69cadcd4b3aa5e31" providerId="LiveId" clId="{00AF29AD-EE7B-49C0-B4F8-2DFAA6EDC270}" dt="2022-03-05T10:33:34.022" v="88" actId="478"/>
          <ac:picMkLst>
            <pc:docMk/>
            <pc:sldMk cId="667148165" sldId="275"/>
            <ac:picMk id="3" creationId="{022F8E0C-2664-4C9A-B78F-9FE8B694BAC3}"/>
          </ac:picMkLst>
        </pc:picChg>
      </pc:sldChg>
      <pc:sldChg chg="delSp del mod modShow">
        <pc:chgData name="Роман Жданов" userId="69cadcd4b3aa5e31" providerId="LiveId" clId="{00AF29AD-EE7B-49C0-B4F8-2DFAA6EDC270}" dt="2022-03-05T10:35:26.823" v="99" actId="47"/>
        <pc:sldMkLst>
          <pc:docMk/>
          <pc:sldMk cId="343533401" sldId="276"/>
        </pc:sldMkLst>
        <pc:picChg chg="del">
          <ac:chgData name="Роман Жданов" userId="69cadcd4b3aa5e31" providerId="LiveId" clId="{00AF29AD-EE7B-49C0-B4F8-2DFAA6EDC270}" dt="2022-03-05T10:33:35.142" v="89" actId="478"/>
          <ac:picMkLst>
            <pc:docMk/>
            <pc:sldMk cId="343533401" sldId="276"/>
            <ac:picMk id="4" creationId="{12071749-DC0F-4CE8-B9BF-2A7E5282B496}"/>
          </ac:picMkLst>
        </pc:picChg>
      </pc:sldChg>
      <pc:sldChg chg="delSp del mod modShow">
        <pc:chgData name="Роман Жданов" userId="69cadcd4b3aa5e31" providerId="LiveId" clId="{00AF29AD-EE7B-49C0-B4F8-2DFAA6EDC270}" dt="2022-03-05T10:35:26.158" v="98" actId="47"/>
        <pc:sldMkLst>
          <pc:docMk/>
          <pc:sldMk cId="249132438" sldId="277"/>
        </pc:sldMkLst>
        <pc:picChg chg="del">
          <ac:chgData name="Роман Жданов" userId="69cadcd4b3aa5e31" providerId="LiveId" clId="{00AF29AD-EE7B-49C0-B4F8-2DFAA6EDC270}" dt="2022-03-05T10:33:37.814" v="91" actId="478"/>
          <ac:picMkLst>
            <pc:docMk/>
            <pc:sldMk cId="249132438" sldId="277"/>
            <ac:picMk id="4" creationId="{FFFA2B15-B2E6-4823-B1E4-55A8939ABD03}"/>
          </ac:picMkLst>
        </pc:picChg>
      </pc:sldChg>
      <pc:sldChg chg="addSp delSp modSp add del mod ord modShow">
        <pc:chgData name="Роман Жданов" userId="69cadcd4b3aa5e31" providerId="LiveId" clId="{00AF29AD-EE7B-49C0-B4F8-2DFAA6EDC270}" dt="2022-03-05T10:38:22.630" v="170" actId="47"/>
        <pc:sldMkLst>
          <pc:docMk/>
          <pc:sldMk cId="1225141391" sldId="279"/>
        </pc:sldMkLst>
        <pc:spChg chg="mod">
          <ac:chgData name="Роман Жданов" userId="69cadcd4b3aa5e31" providerId="LiveId" clId="{00AF29AD-EE7B-49C0-B4F8-2DFAA6EDC270}" dt="2022-03-05T10:38:11.589" v="169" actId="20577"/>
          <ac:spMkLst>
            <pc:docMk/>
            <pc:sldMk cId="1225141391" sldId="279"/>
            <ac:spMk id="2" creationId="{2408395E-6540-4FAA-82E0-41E14C3EB855}"/>
          </ac:spMkLst>
        </pc:spChg>
        <pc:picChg chg="add del mod">
          <ac:chgData name="Роман Жданов" userId="69cadcd4b3aa5e31" providerId="LiveId" clId="{00AF29AD-EE7B-49C0-B4F8-2DFAA6EDC270}" dt="2022-03-05T10:35:24.001" v="96" actId="478"/>
          <ac:picMkLst>
            <pc:docMk/>
            <pc:sldMk cId="1225141391" sldId="279"/>
            <ac:picMk id="4" creationId="{F650FC20-58E1-4BC5-AB47-1A0528F7A942}"/>
          </ac:picMkLst>
        </pc:picChg>
        <pc:picChg chg="del">
          <ac:chgData name="Роман Жданов" userId="69cadcd4b3aa5e31" providerId="LiveId" clId="{00AF29AD-EE7B-49C0-B4F8-2DFAA6EDC270}" dt="2022-03-05T10:33:32.760" v="87" actId="478"/>
          <ac:picMkLst>
            <pc:docMk/>
            <pc:sldMk cId="1225141391" sldId="279"/>
            <ac:picMk id="6" creationId="{13F6F03A-7D77-4F20-91E3-D3895D01CB55}"/>
          </ac:picMkLst>
        </pc:picChg>
      </pc:sldChg>
      <pc:sldChg chg="delSp modSp del mod">
        <pc:chgData name="Роман Жданов" userId="69cadcd4b3aa5e31" providerId="LiveId" clId="{00AF29AD-EE7B-49C0-B4F8-2DFAA6EDC270}" dt="2022-03-05T10:33:30.909" v="86" actId="47"/>
        <pc:sldMkLst>
          <pc:docMk/>
          <pc:sldMk cId="452072163" sldId="280"/>
        </pc:sldMkLst>
        <pc:spChg chg="del">
          <ac:chgData name="Роман Жданов" userId="69cadcd4b3aa5e31" providerId="LiveId" clId="{00AF29AD-EE7B-49C0-B4F8-2DFAA6EDC270}" dt="2022-03-05T10:33:21.956" v="81" actId="478"/>
          <ac:spMkLst>
            <pc:docMk/>
            <pc:sldMk cId="452072163" sldId="280"/>
            <ac:spMk id="4" creationId="{CF07A0DC-CAF1-4A76-B47E-B66DCC65C4CD}"/>
          </ac:spMkLst>
        </pc:spChg>
        <pc:spChg chg="del mod">
          <ac:chgData name="Роман Жданов" userId="69cadcd4b3aa5e31" providerId="LiveId" clId="{00AF29AD-EE7B-49C0-B4F8-2DFAA6EDC270}" dt="2022-03-05T10:33:24.739" v="83" actId="478"/>
          <ac:spMkLst>
            <pc:docMk/>
            <pc:sldMk cId="452072163" sldId="280"/>
            <ac:spMk id="11" creationId="{1ACACFEA-685C-405A-8ED4-721E44844B0A}"/>
          </ac:spMkLst>
        </pc:spChg>
        <pc:grpChg chg="del">
          <ac:chgData name="Роман Жданов" userId="69cadcd4b3aa5e31" providerId="LiveId" clId="{00AF29AD-EE7B-49C0-B4F8-2DFAA6EDC270}" dt="2022-03-05T10:33:21.956" v="81" actId="478"/>
          <ac:grpSpMkLst>
            <pc:docMk/>
            <pc:sldMk cId="452072163" sldId="280"/>
            <ac:grpSpMk id="12" creationId="{19F75AE7-4955-4C67-A0AA-57790EE32425}"/>
          </ac:grpSpMkLst>
        </pc:grpChg>
        <pc:grpChg chg="del">
          <ac:chgData name="Роман Жданов" userId="69cadcd4b3aa5e31" providerId="LiveId" clId="{00AF29AD-EE7B-49C0-B4F8-2DFAA6EDC270}" dt="2022-03-05T10:33:24.739" v="83" actId="478"/>
          <ac:grpSpMkLst>
            <pc:docMk/>
            <pc:sldMk cId="452072163" sldId="280"/>
            <ac:grpSpMk id="14" creationId="{737BC7AB-7BE8-4C8D-8498-390AD917857C}"/>
          </ac:grpSpMkLst>
        </pc:grpChg>
        <pc:grpChg chg="del">
          <ac:chgData name="Роман Жданов" userId="69cadcd4b3aa5e31" providerId="LiveId" clId="{00AF29AD-EE7B-49C0-B4F8-2DFAA6EDC270}" dt="2022-03-05T10:33:26.545" v="84" actId="478"/>
          <ac:grpSpMkLst>
            <pc:docMk/>
            <pc:sldMk cId="452072163" sldId="280"/>
            <ac:grpSpMk id="17" creationId="{27EBF08A-9E30-4B99-B922-31AEAF83D5EF}"/>
          </ac:grpSpMkLst>
        </pc:grpChg>
        <pc:picChg chg="del">
          <ac:chgData name="Роман Жданов" userId="69cadcd4b3aa5e31" providerId="LiveId" clId="{00AF29AD-EE7B-49C0-B4F8-2DFAA6EDC270}" dt="2022-03-05T10:33:12.565" v="80" actId="478"/>
          <ac:picMkLst>
            <pc:docMk/>
            <pc:sldMk cId="452072163" sldId="280"/>
            <ac:picMk id="9" creationId="{F9D7CE57-77A1-46E6-9D69-00980E55969B}"/>
          </ac:picMkLst>
        </pc:picChg>
      </pc:sldChg>
      <pc:sldChg chg="delSp del mod modShow">
        <pc:chgData name="Роман Жданов" userId="69cadcd4b3aa5e31" providerId="LiveId" clId="{00AF29AD-EE7B-49C0-B4F8-2DFAA6EDC270}" dt="2022-03-05T10:34:30.880" v="93" actId="47"/>
        <pc:sldMkLst>
          <pc:docMk/>
          <pc:sldMk cId="1238357535" sldId="282"/>
        </pc:sldMkLst>
        <pc:picChg chg="del">
          <ac:chgData name="Роман Жданов" userId="69cadcd4b3aa5e31" providerId="LiveId" clId="{00AF29AD-EE7B-49C0-B4F8-2DFAA6EDC270}" dt="2022-03-05T10:33:36.241" v="90" actId="478"/>
          <ac:picMkLst>
            <pc:docMk/>
            <pc:sldMk cId="1238357535" sldId="282"/>
            <ac:picMk id="3" creationId="{A4D0114E-FE78-458E-AEE0-3BE0409CA525}"/>
          </ac:picMkLst>
        </pc:picChg>
      </pc:sldChg>
      <pc:sldChg chg="delSp del mod modShow">
        <pc:chgData name="Роман Жданов" userId="69cadcd4b3aa5e31" providerId="LiveId" clId="{00AF29AD-EE7B-49C0-B4F8-2DFAA6EDC270}" dt="2022-03-05T10:35:25.481" v="97" actId="47"/>
        <pc:sldMkLst>
          <pc:docMk/>
          <pc:sldMk cId="2906650142" sldId="283"/>
        </pc:sldMkLst>
        <pc:picChg chg="del">
          <ac:chgData name="Роман Жданов" userId="69cadcd4b3aa5e31" providerId="LiveId" clId="{00AF29AD-EE7B-49C0-B4F8-2DFAA6EDC270}" dt="2022-03-05T10:33:39.094" v="92" actId="478"/>
          <ac:picMkLst>
            <pc:docMk/>
            <pc:sldMk cId="2906650142" sldId="283"/>
            <ac:picMk id="5" creationId="{F00ED693-7574-42BB-BDF2-EF4F7F8E17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8746837-4723-49C6-9460-6CC2DE8E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9B4E46-13A3-4377-B1AD-DF4B6DCE20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4EB6-F96C-47B4-B391-0F8B0837290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FE57DB-1B55-4C35-9C13-CDB4FBCB7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954998-3585-4083-B6F5-E73249CF70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BB27B-9D10-43D6-9699-EE26AFE7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9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1620-32C1-4C3E-9A7A-644DA2844B9C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A987B-8C67-4AD1-A405-F2201D187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98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6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8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Матрица – это математический объект, записываемый в виде прямоугольной таблицы. Элементы находятся на пересечении строк</a:t>
            </a:r>
            <a:r>
              <a:rPr lang="en-US" dirty="0"/>
              <a:t> (m)</a:t>
            </a:r>
            <a:r>
              <a:rPr lang="ru-RU" dirty="0"/>
              <a:t> и столбцов</a:t>
            </a:r>
            <a:r>
              <a:rPr lang="en-US" dirty="0"/>
              <a:t> (n)</a:t>
            </a:r>
            <a:r>
              <a:rPr lang="ru-RU" dirty="0"/>
              <a:t> матрицы.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7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Свойства сложения матриц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3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Свойства сложения матриц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9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Алгоритм 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07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A987B-8C67-4AD1-A405-F2201D187F9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1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E5461FE-1452-422D-8745-FCE13A35194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77907129"/>
              </p:ext>
            </p:extLst>
          </p:nvPr>
        </p:nvGraphicFramePr>
        <p:xfrm>
          <a:off x="0" y="0"/>
          <a:ext cx="12192000" cy="68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253640" imgH="9142560" progId="">
                  <p:embed/>
                </p:oleObj>
              </mc:Choice>
              <mc:Fallback>
                <p:oleObj r:id="rId2" imgW="16253640" imgH="9142560" progId="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8E5461FE-1452-422D-8745-FCE13A3519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6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307867" y="1548203"/>
            <a:ext cx="9576262" cy="3774568"/>
          </a:xfrm>
          <a:prstGeom prst="rect">
            <a:avLst/>
          </a:prstGeom>
          <a:solidFill>
            <a:srgbClr val="FFFFFF">
              <a:alpha val="89804"/>
            </a:srgb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447801" y="1657094"/>
            <a:ext cx="9296400" cy="350204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0" y="1876926"/>
            <a:ext cx="8933796" cy="221740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0" y="453899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93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19C-48DB-4F13-94C4-C7C68A35A18D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924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7C3-4C22-4139-A593-774C2B1C0D45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758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9D8A8B-6B0C-49B4-9079-D632BC9E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F19-7274-4DED-9715-40C8AD278E5C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6728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703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02F4279-5D67-47F8-A3E8-B9044324F11A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94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7263-BE9C-487E-A444-44A3D98FC0D2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89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4B2D-BFA5-417E-8A94-DD9EFAA5D974}" type="datetime1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29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B98-75C5-4746-A63E-E1A1B9E40A3C}" type="datetime1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56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21BB-1D76-408B-ADEA-A91963EF92AD}" type="datetime1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809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EA4887F-0C92-4873-961B-988EBD7C6BF0}" type="datetime1">
              <a:rPr lang="en-US" smtClean="0"/>
              <a:t>3/12/2022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930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6828B89-B59B-4F43-862F-3638FC5B3E14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6305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7602D4-137E-46D5-8FCC-FE7025C0D84A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BB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EFCDDB-74D6-4A26-A941-D9A6EF96E6F3}"/>
              </a:ext>
            </a:extLst>
          </p:cNvPr>
          <p:cNvSpPr/>
          <p:nvPr userDrawn="1"/>
        </p:nvSpPr>
        <p:spPr>
          <a:xfrm>
            <a:off x="172528" y="172528"/>
            <a:ext cx="11846944" cy="65129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9488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5C366-0FF0-4D78-BC76-9A2D780B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618" y="1770305"/>
            <a:ext cx="8594763" cy="2437232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Программа для Решения систем уравнений методом Гаусс</a:t>
            </a:r>
            <a:r>
              <a:rPr lang="en-US" sz="5400" dirty="0"/>
              <a:t>a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D8BA3F-D5D5-40A2-AB0E-E057F5B4E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Машкин Николай и Жданов Роман</a:t>
            </a:r>
          </a:p>
        </p:txBody>
      </p:sp>
    </p:spTree>
    <p:extLst>
      <p:ext uri="{BB962C8B-B14F-4D97-AF65-F5344CB8AC3E}">
        <p14:creationId xmlns:p14="http://schemas.microsoft.com/office/powerpoint/2010/main" val="2064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EB705-DF27-4A07-B787-2D82948F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8DA58-793B-4984-930A-3BE18BBA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проделанной работы мы узнали, что такое матрицы и как с ними работать. Научились решать системы уравнений с помощью метода Гаусса и написали собственное приложение, решающее системы уравнений.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201140-8E5A-4857-A79F-EEA596CC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363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4E717-C205-4F9E-94B2-99B5F9D0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7A113-DFE3-4F61-B9D9-1224642A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программу, которая сможет решать системы уравнений.</a:t>
            </a:r>
          </a:p>
          <a:p>
            <a:r>
              <a:rPr lang="ru-RU" dirty="0"/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Узнать, что такое матрицы и какие действия можно над ними проводить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Научиться решать системы уравнений методом Гаусса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Написать алгоритм решения на языке 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Создать интерфейс приложения на C#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16DEC-7A69-47FF-98C3-339B7E3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9026" y="603252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3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FC3D6-47FA-44A7-AA88-A60B6E07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DD2502B-F381-4ACC-A5B3-EF56AB8C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764AD8-13BB-436A-8CDA-784F39F44765}"/>
                  </a:ext>
                </a:extLst>
              </p:cNvPr>
              <p:cNvSpPr txBox="1"/>
              <p:nvPr/>
            </p:nvSpPr>
            <p:spPr>
              <a:xfrm>
                <a:off x="4938409" y="2147179"/>
                <a:ext cx="203376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=9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764AD8-13BB-436A-8CDA-784F39F44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09" y="2147179"/>
                <a:ext cx="2033762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33EA80-C49F-4AAE-A085-00AF4AF8AD68}"/>
                  </a:ext>
                </a:extLst>
              </p:cNvPr>
              <p:cNvSpPr txBox="1"/>
              <p:nvPr/>
            </p:nvSpPr>
            <p:spPr>
              <a:xfrm>
                <a:off x="1484548" y="4209609"/>
                <a:ext cx="292054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  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=11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33EA80-C49F-4AAE-A085-00AF4AF8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48" y="4209609"/>
                <a:ext cx="2920543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FAE79D-53D6-464B-8301-7C1DEEB3AFD5}"/>
                  </a:ext>
                </a:extLst>
              </p:cNvPr>
              <p:cNvSpPr txBox="1"/>
              <p:nvPr/>
            </p:nvSpPr>
            <p:spPr>
              <a:xfrm>
                <a:off x="6849807" y="3887006"/>
                <a:ext cx="4612481" cy="1913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=114     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=75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=107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=−90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=88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FAE79D-53D6-464B-8301-7C1DEEB3A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07" y="3887006"/>
                <a:ext cx="4612481" cy="1913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170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80576-06ED-4CEA-9E8D-393E5E5C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Матрицы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BA354-FA9A-47D6-86AD-908D24F2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808706" cy="3849624"/>
          </a:xfrm>
        </p:spPr>
        <p:txBody>
          <a:bodyPr/>
          <a:lstStyle/>
          <a:p>
            <a:r>
              <a:rPr lang="en-US" dirty="0"/>
              <a:t>m –</a:t>
            </a:r>
            <a:r>
              <a:rPr lang="ru-RU" dirty="0"/>
              <a:t> столбцы</a:t>
            </a:r>
          </a:p>
          <a:p>
            <a:r>
              <a:rPr lang="en-US" dirty="0"/>
              <a:t>n – </a:t>
            </a:r>
            <a:r>
              <a:rPr lang="ru-RU" dirty="0"/>
              <a:t>строки</a:t>
            </a:r>
          </a:p>
        </p:txBody>
      </p:sp>
      <p:pic>
        <p:nvPicPr>
          <p:cNvPr id="4" name="Объект 19">
            <a:extLst>
              <a:ext uri="{FF2B5EF4-FFF2-40B4-BE49-F238E27FC236}">
                <a16:creationId xmlns:a16="http://schemas.microsoft.com/office/drawing/2014/main" id="{5E963D33-0099-4043-9C03-DD0C1451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02" y="2645924"/>
            <a:ext cx="5614996" cy="2377058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11C0287-2E93-4CCE-BD83-C4828201219D}"/>
              </a:ext>
            </a:extLst>
          </p:cNvPr>
          <p:cNvGrpSpPr/>
          <p:nvPr/>
        </p:nvGrpSpPr>
        <p:grpSpPr>
          <a:xfrm>
            <a:off x="3036712" y="1800471"/>
            <a:ext cx="5171539" cy="3140610"/>
            <a:chOff x="3335597" y="1981874"/>
            <a:chExt cx="3990127" cy="2372411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DB6A2845-3CC4-41A6-BB3A-C3CF3A62465F}"/>
                </a:ext>
              </a:extLst>
            </p:cNvPr>
            <p:cNvGrpSpPr/>
            <p:nvPr/>
          </p:nvGrpSpPr>
          <p:grpSpPr>
            <a:xfrm>
              <a:off x="4124603" y="1981874"/>
              <a:ext cx="3201121" cy="658688"/>
              <a:chOff x="4124603" y="1981874"/>
              <a:chExt cx="3201121" cy="658688"/>
            </a:xfrm>
          </p:grpSpPr>
          <p:sp>
            <p:nvSpPr>
              <p:cNvPr id="10" name="Левая фигурная скобка 9">
                <a:extLst>
                  <a:ext uri="{FF2B5EF4-FFF2-40B4-BE49-F238E27FC236}">
                    <a16:creationId xmlns:a16="http://schemas.microsoft.com/office/drawing/2014/main" id="{2B861B76-8F98-410E-BD22-08B5AFA88682}"/>
                  </a:ext>
                </a:extLst>
              </p:cNvPr>
              <p:cNvSpPr/>
              <p:nvPr/>
            </p:nvSpPr>
            <p:spPr>
              <a:xfrm rot="5400000">
                <a:off x="5568410" y="883247"/>
                <a:ext cx="313508" cy="3201121"/>
              </a:xfrm>
              <a:prstGeom prst="leftBrace">
                <a:avLst>
                  <a:gd name="adj1" fmla="val 38889"/>
                  <a:gd name="adj2" fmla="val 4766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F1BE0B-92AD-4D27-8D8C-38D0C3FFA049}"/>
                  </a:ext>
                </a:extLst>
              </p:cNvPr>
              <p:cNvSpPr txBox="1"/>
              <p:nvPr/>
            </p:nvSpPr>
            <p:spPr>
              <a:xfrm>
                <a:off x="5655496" y="1981874"/>
                <a:ext cx="279766" cy="278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6C8484"/>
                    </a:solidFill>
                  </a:rPr>
                  <a:t>m</a:t>
                </a:r>
                <a:endParaRPr lang="ru-RU" dirty="0">
                  <a:solidFill>
                    <a:srgbClr val="6C8484"/>
                  </a:solidFill>
                </a:endParaRPr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0B0F4612-35D2-4685-94B0-8DC676336159}"/>
                </a:ext>
              </a:extLst>
            </p:cNvPr>
            <p:cNvGrpSpPr/>
            <p:nvPr/>
          </p:nvGrpSpPr>
          <p:grpSpPr>
            <a:xfrm>
              <a:off x="3335597" y="2734490"/>
              <a:ext cx="582298" cy="1619795"/>
              <a:chOff x="3335597" y="2734490"/>
              <a:chExt cx="582298" cy="1619795"/>
            </a:xfrm>
          </p:grpSpPr>
          <p:sp>
            <p:nvSpPr>
              <p:cNvPr id="8" name="Левая фигурная скобка 7">
                <a:extLst>
                  <a:ext uri="{FF2B5EF4-FFF2-40B4-BE49-F238E27FC236}">
                    <a16:creationId xmlns:a16="http://schemas.microsoft.com/office/drawing/2014/main" id="{778BB3A1-7F69-40F4-BEF6-72AEF7D63815}"/>
                  </a:ext>
                </a:extLst>
              </p:cNvPr>
              <p:cNvSpPr/>
              <p:nvPr/>
            </p:nvSpPr>
            <p:spPr>
              <a:xfrm>
                <a:off x="3604387" y="2734490"/>
                <a:ext cx="313508" cy="1619795"/>
              </a:xfrm>
              <a:prstGeom prst="leftBrace">
                <a:avLst>
                  <a:gd name="adj1" fmla="val 38889"/>
                  <a:gd name="adj2" fmla="val 4766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2074A-B222-4039-8EFC-86D7D057461A}"/>
                  </a:ext>
                </a:extLst>
              </p:cNvPr>
              <p:cNvSpPr txBox="1"/>
              <p:nvPr/>
            </p:nvSpPr>
            <p:spPr>
              <a:xfrm>
                <a:off x="3335597" y="3323498"/>
                <a:ext cx="231530" cy="278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6C8484"/>
                    </a:solidFill>
                  </a:rPr>
                  <a:t>n</a:t>
                </a:r>
                <a:endParaRPr lang="ru-RU" dirty="0">
                  <a:solidFill>
                    <a:srgbClr val="6C8484"/>
                  </a:solidFill>
                </a:endParaRPr>
              </a:p>
            </p:txBody>
          </p:sp>
        </p:grpSp>
      </p:grp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26494EF-1582-4CC6-B78C-62DD01E3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729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2E0C0-2BC4-4215-9C00-9AF34520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внутри матриц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155410-A1D9-44B1-8162-A26EBFC2A958}"/>
              </a:ext>
            </a:extLst>
          </p:cNvPr>
          <p:cNvSpPr txBox="1">
            <a:spLocks/>
          </p:cNvSpPr>
          <p:nvPr/>
        </p:nvSpPr>
        <p:spPr>
          <a:xfrm>
            <a:off x="1066800" y="115491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Сложение строк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C500EF0-1690-493C-80DD-B28E83B7CFD6}"/>
                  </a:ext>
                </a:extLst>
              </p:cNvPr>
              <p:cNvSpPr/>
              <p:nvPr/>
            </p:nvSpPr>
            <p:spPr>
              <a:xfrm>
                <a:off x="5145130" y="2403196"/>
                <a:ext cx="1901739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C500EF0-1690-493C-80DD-B28E83B7C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30" y="2403196"/>
                <a:ext cx="1901739" cy="707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D4ECFB81-CF57-42FB-B00D-ED0FE6FBDD18}"/>
                  </a:ext>
                </a:extLst>
              </p:cNvPr>
              <p:cNvSpPr/>
              <p:nvPr/>
            </p:nvSpPr>
            <p:spPr>
              <a:xfrm>
                <a:off x="593563" y="3958688"/>
                <a:ext cx="3644652" cy="74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D4ECFB81-CF57-42FB-B00D-ED0FE6FBD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3" y="3958688"/>
                <a:ext cx="3644652" cy="745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FC8D5FA-AE51-4983-8BA6-7B7DCD64A9D2}"/>
                  </a:ext>
                </a:extLst>
              </p:cNvPr>
              <p:cNvSpPr/>
              <p:nvPr/>
            </p:nvSpPr>
            <p:spPr>
              <a:xfrm>
                <a:off x="4238215" y="3874302"/>
                <a:ext cx="3715568" cy="1068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FC8D5FA-AE51-4983-8BA6-7B7DCD64A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15" y="3874302"/>
                <a:ext cx="3715568" cy="1068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73712F8-01CB-4CE2-850C-FCFB9E75891B}"/>
                  </a:ext>
                </a:extLst>
              </p:cNvPr>
              <p:cNvSpPr/>
              <p:nvPr/>
            </p:nvSpPr>
            <p:spPr>
              <a:xfrm>
                <a:off x="7953783" y="4054703"/>
                <a:ext cx="364221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73712F8-01CB-4CE2-850C-FCFB9E758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783" y="4054703"/>
                <a:ext cx="3642216" cy="707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5B93429-0AAF-43F8-AD14-BD51CB26B50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415889" y="3110441"/>
            <a:ext cx="3680111" cy="84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113112A-260E-4901-9CC2-9B556406D7F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9" y="3110441"/>
            <a:ext cx="1" cy="76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524CDF1-8A42-40E3-A73C-738D2B3ABB0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3110441"/>
            <a:ext cx="3678891" cy="94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ABC286-A061-40C9-8FAC-C88513F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32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2E0C0-2BC4-4215-9C00-9AF34520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внутри матриц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155410-A1D9-44B1-8162-A26EBFC2A958}"/>
              </a:ext>
            </a:extLst>
          </p:cNvPr>
          <p:cNvSpPr txBox="1">
            <a:spLocks/>
          </p:cNvSpPr>
          <p:nvPr/>
        </p:nvSpPr>
        <p:spPr>
          <a:xfrm>
            <a:off x="1066800" y="115491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Умножение строки на число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C500EF0-1690-493C-80DD-B28E83B7CFD6}"/>
                  </a:ext>
                </a:extLst>
              </p:cNvPr>
              <p:cNvSpPr/>
              <p:nvPr/>
            </p:nvSpPr>
            <p:spPr>
              <a:xfrm>
                <a:off x="5145130" y="2403196"/>
                <a:ext cx="1901739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C500EF0-1690-493C-80DD-B28E83B7C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30" y="2403196"/>
                <a:ext cx="1901739" cy="707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5397E84-4C73-4CE4-8681-58FCFE8D94F7}"/>
                  </a:ext>
                </a:extLst>
              </p:cNvPr>
              <p:cNvSpPr/>
              <p:nvPr/>
            </p:nvSpPr>
            <p:spPr>
              <a:xfrm>
                <a:off x="1955798" y="4098993"/>
                <a:ext cx="2819683" cy="775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5397E84-4C73-4CE4-8681-58FCFE8D9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98" y="4098993"/>
                <a:ext cx="2819683" cy="775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FB21EFB-E615-4A9A-9BC3-155AA2B797C4}"/>
                  </a:ext>
                </a:extLst>
              </p:cNvPr>
              <p:cNvSpPr/>
              <p:nvPr/>
            </p:nvSpPr>
            <p:spPr>
              <a:xfrm>
                <a:off x="7416521" y="4098993"/>
                <a:ext cx="2890600" cy="1083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FB21EFB-E615-4A9A-9BC3-155AA2B79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21" y="4098993"/>
                <a:ext cx="2890600" cy="1083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AECD2CD-0156-4EDB-B8EE-114681DF27D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365640" y="3110441"/>
            <a:ext cx="2730360" cy="9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A222DD3-A933-4241-9FCD-DDB4C75A8DF3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6096000" y="3110441"/>
            <a:ext cx="2765821" cy="9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916E89-B8E4-4C3D-8EE5-A9AFEB50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71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29933-1F4D-45D8-B08C-562E6BCC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Гаусса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6839FF2-630E-421C-9A01-3B0CF30F8C9B}"/>
              </a:ext>
            </a:extLst>
          </p:cNvPr>
          <p:cNvSpPr txBox="1">
            <a:spLocks/>
          </p:cNvSpPr>
          <p:nvPr/>
        </p:nvSpPr>
        <p:spPr>
          <a:xfrm>
            <a:off x="1066800" y="115491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Матрица треугольного вида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2BF0D66-B63D-4F3E-B18F-58213D25A3E5}"/>
                  </a:ext>
                </a:extLst>
              </p:cNvPr>
              <p:cNvSpPr/>
              <p:nvPr/>
            </p:nvSpPr>
            <p:spPr>
              <a:xfrm>
                <a:off x="1066800" y="3203705"/>
                <a:ext cx="2570767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2BF0D66-B63D-4F3E-B18F-58213D25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03705"/>
                <a:ext cx="2570767" cy="1076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C6F6C9-3DF2-4379-9181-D7C1B3868385}"/>
                  </a:ext>
                </a:extLst>
              </p:cNvPr>
              <p:cNvSpPr txBox="1"/>
              <p:nvPr/>
            </p:nvSpPr>
            <p:spPr>
              <a:xfrm>
                <a:off x="4002930" y="3152378"/>
                <a:ext cx="316426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C6F6C9-3DF2-4379-9181-D7C1B386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930" y="3152378"/>
                <a:ext cx="3164263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28B71-23CB-40BC-B80B-11115C62951F}"/>
                  </a:ext>
                </a:extLst>
              </p:cNvPr>
              <p:cNvSpPr txBox="1"/>
              <p:nvPr/>
            </p:nvSpPr>
            <p:spPr>
              <a:xfrm>
                <a:off x="7532557" y="3152378"/>
                <a:ext cx="301967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28B71-23CB-40BC-B80B-11115C62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57" y="3152378"/>
                <a:ext cx="3019673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FD6F5B-4462-4F9F-A679-D228FAE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18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29933-1F4D-45D8-B08C-562E6BCC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Гаусса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5AD22-420F-46F4-BDC8-3E4CD92D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98257"/>
            <a:ext cx="10058400" cy="38496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Ищем максимальный по модулю элемент в n-столбце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Переставляем строку с найденным элементом наверх и нормализуем (делим всю строку на этот элемент)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Обрабатываем нижележащие строки (добиваемся того, чтобы в остальных строках под элементом стояли нули)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Повторяем действия с каждым столбцом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Переходим обратно к системе уравнений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Подставляем переменные с низу вверх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CBA436-E4CC-4214-8918-C352900FBE7F}"/>
              </a:ext>
            </a:extLst>
          </p:cNvPr>
          <p:cNvSpPr txBox="1">
            <a:spLocks/>
          </p:cNvSpPr>
          <p:nvPr/>
        </p:nvSpPr>
        <p:spPr>
          <a:xfrm>
            <a:off x="1066800" y="115491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Алгоритм решения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3960B1-A856-4A90-9478-FECF6177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177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345E5-7261-4B7E-B8FD-A4A0530E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ru-RU" dirty="0"/>
              <a:t>Демонстрация работы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81F620-CB39-4CFD-93ED-B5360B87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5631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250</Words>
  <Application>Microsoft Office PowerPoint</Application>
  <PresentationFormat>Широкоэкранный</PresentationFormat>
  <Paragraphs>65</Paragraphs>
  <Slides>10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Gothic</vt:lpstr>
      <vt:lpstr>Garamond</vt:lpstr>
      <vt:lpstr>Gill Sans MT</vt:lpstr>
      <vt:lpstr>Times New Roman</vt:lpstr>
      <vt:lpstr>SavonVTI</vt:lpstr>
      <vt:lpstr>Специальное оформление</vt:lpstr>
      <vt:lpstr>Программа для Решения систем уравнений методом Гауссa</vt:lpstr>
      <vt:lpstr>Цели и задачи</vt:lpstr>
      <vt:lpstr>Введение</vt:lpstr>
      <vt:lpstr>Матрицы</vt:lpstr>
      <vt:lpstr>Операции внутри матриц</vt:lpstr>
      <vt:lpstr>Операции внутри матриц</vt:lpstr>
      <vt:lpstr>Метод Гаусса</vt:lpstr>
      <vt:lpstr>Метод Гаусса</vt:lpstr>
      <vt:lpstr>Демонстрация работы приложения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60</cp:revision>
  <dcterms:created xsi:type="dcterms:W3CDTF">2021-11-08T15:20:53Z</dcterms:created>
  <dcterms:modified xsi:type="dcterms:W3CDTF">2022-03-12T14:15:42Z</dcterms:modified>
</cp:coreProperties>
</file>