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16"/>
  </p:handoutMasterIdLst>
  <p:sldIdLst>
    <p:sldId id="256" r:id="rId3"/>
    <p:sldId id="257" r:id="rId5"/>
    <p:sldId id="259" r:id="rId6"/>
    <p:sldId id="314" r:id="rId7"/>
    <p:sldId id="260" r:id="rId8"/>
    <p:sldId id="315" r:id="rId9"/>
    <p:sldId id="316" r:id="rId10"/>
    <p:sldId id="317" r:id="rId11"/>
    <p:sldId id="258" r:id="rId12"/>
    <p:sldId id="320" r:id="rId13"/>
    <p:sldId id="321" r:id="rId14"/>
    <p:sldId id="262" r:id="rId15"/>
  </p:sldIdLst>
  <p:sldSz cx="9144000" cy="5143500"/>
  <p:notesSz cx="6858000" cy="9144000"/>
  <p:embeddedFontLst>
    <p:embeddedFont>
      <p:font typeface="Sora ExtraBold"/>
      <p:bold r:id="rId20"/>
    </p:embeddedFont>
    <p:embeddedFont>
      <p:font typeface="DM Sans Medium"/>
      <p:regular r:id="rId21"/>
    </p:embeddedFont>
    <p:embeddedFont>
      <p:font typeface="Sora"/>
      <p:regular r:id="rId22"/>
    </p:embeddedFont>
    <p:embeddedFont>
      <p:font typeface="DM Sans"/>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1297D89-265B-488D-9C18-A11638AB3D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Tất cả các ứng dụng và dịch vụ mạng đều yêu cầu một số hình thức hỗ trợ giao tiếp và thường sử dụng mô hình máy khách-máy chủ. Các ứng dụng và dịch vụ như vậy bao gồm các dịch vụ kiểm soát và chẩn đoán, e-mail, truyền tệp, trao đổi nội dung web và dịch vụ truy cập cơ sở dữ liệu.</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Đoạn văn này nói về việc làm thế nào để đảm bảo người dùng hài lòng với các ứng dụng đa phương tiện khi truyền tải qua mạng. Các điểm chính bao gồm:</a:t>
            </a:r>
            <a:endParaRPr lang="en-US"/>
          </a:p>
          <a:p>
            <a:endParaRPr lang="en-US"/>
          </a:p>
          <a:p>
            <a:r>
              <a:rPr lang="en-US"/>
              <a:t>Tầm Quan Trọng của QoE: Chất lượng Trải nghiệm (QoE) là rất quan trọng. Nó bị ảnh hưởng bởi điều kiện mạng như băng thông, mất gói tin, và độ trễ, ảnh hưởng đến chất lượng và thời gian của nội dung đa phương tiện.</a:t>
            </a:r>
            <a:endParaRPr lang="en-US"/>
          </a:p>
          <a:p>
            <a:endParaRPr lang="en-US"/>
          </a:p>
          <a:p>
            <a:r>
              <a:rPr lang="en-US"/>
              <a:t>Kỹ Thuật Điều Chỉnh: Để giảm tác động của mạng không ổn định, cần sử dụng các kỹ thuật điều chỉnh. Kỹ thuật lưu đệm giúp trong ngắn hạn, còn điều chỉnh tỷ lệ truyền dữ liệu hiệu quả hơn cho biến động lâu dài.</a:t>
            </a:r>
            <a:endParaRPr lang="en-US"/>
          </a:p>
          <a:p>
            <a:endParaRPr lang="en-US"/>
          </a:p>
          <a:p>
            <a:r>
              <a:rPr lang="en-US"/>
              <a:t>Giải Pháp Điều Chỉnh:</a:t>
            </a:r>
            <a:endParaRPr lang="en-US"/>
          </a:p>
          <a:p>
            <a:r>
              <a:rPr lang="en-US"/>
              <a:t>Tầng Mạng và Vận Chuyển: Các giải pháp như TFRCP và LDA+ có hiệu suất hợp lý nhưng không hoàn toàn phù hợp với chất lượng cảm nhận của người dùng.</a:t>
            </a:r>
            <a:endParaRPr lang="en-US"/>
          </a:p>
          <a:p>
            <a:r>
              <a:rPr lang="en-US"/>
              <a:t>Tầng Ứng Dụng: Các giải pháp như LQA và các phương pháp đa lớp mang lại chất lượng cảm nhận tốt hơn.</a:t>
            </a:r>
            <a:endParaRPr lang="en-US"/>
          </a:p>
          <a:p>
            <a:r>
              <a:rPr lang="en-US"/>
              <a:t>QOAS và ROI:</a:t>
            </a:r>
            <a:endParaRPr lang="en-US"/>
          </a:p>
          <a:p>
            <a:endParaRPr lang="en-US"/>
          </a:p>
          <a:p>
            <a:r>
              <a:rPr lang="en-US"/>
              <a:t>QOAS: Cải thiện chất lượng người dùng cảm nhận bằng cách điều chỉnh theo phản hồi của người dùng.</a:t>
            </a:r>
            <a:endParaRPr lang="en-US"/>
          </a:p>
          <a:p>
            <a:r>
              <a:rPr lang="en-US"/>
              <a:t>ROI-Based Adaptation: Tinh chỉnh video dựa trên các vùng quan tâm của người dùng, giúp cải thiện sự tập trung vào các phần quan trọng của video.</a:t>
            </a:r>
            <a:endParaRPr lang="en-US"/>
          </a:p>
          <a:p>
            <a:r>
              <a:rPr lang="en-US"/>
              <a:t>Khả Năng Điều Chỉnh: Các giải pháp dựa trên ROI chưa hoàn toàn tối ưu về hiệu suất và khả năng thích ứng.</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9" name="Shape 459"/>
        <p:cNvGrpSpPr/>
        <p:nvPr/>
      </p:nvGrpSpPr>
      <p:grpSpPr>
        <a:xfrm>
          <a:off x="0" y="0"/>
          <a:ext cx="0" cy="0"/>
          <a:chOff x="0" y="0"/>
          <a:chExt cx="0" cy="0"/>
        </a:xfrm>
      </p:grpSpPr>
      <p:sp>
        <p:nvSpPr>
          <p:cNvPr id="460" name="Google Shape;460;gf4600ed19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f4600ed19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g13ae71f08e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3ae71f08e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2" name="Shape 402"/>
        <p:cNvGrpSpPr/>
        <p:nvPr/>
      </p:nvGrpSpPr>
      <p:grpSpPr>
        <a:xfrm>
          <a:off x="0" y="0"/>
          <a:ext cx="0" cy="0"/>
          <a:chOff x="0" y="0"/>
          <a:chExt cx="0" cy="0"/>
        </a:xfrm>
      </p:grpSpPr>
      <p:sp>
        <p:nvSpPr>
          <p:cNvPr id="403" name="Google Shape;403;g13a3a206898_0_4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3a3a206898_0_4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pPr marL="158750" indent="0">
              <a:buNone/>
            </a:pPr>
            <a:r>
              <a:rPr lang="en-US"/>
              <a:t>Sockets là điểm kết nối giao tiếp giữa hai ứng dụng trên mạng, như giữa máy chủ và máy khách. Chúng giúp gửi và nhận dữ liệu mà không cần quan tâm đến các chi tiết phức tạp ở lớp dưới. Nhờ đó, lập trình viên có thể dễ dàng phát triển các ứng dụng mạng một cách nhanh chóng và hiệu quả.</a:t>
            </a:r>
            <a:endParaRPr lang="en-US"/>
          </a:p>
          <a:p>
            <a:pPr marL="158750" indent="0">
              <a:buNone/>
            </a:pPr>
            <a:r>
              <a:rPr lang="en-US"/>
              <a:t>Ví dụ đơn giản: Khi bạn gửi tin nhắn từ điện thoại của mình đến máy tính, socket là điểm nối mà tin nhắn của bạn đi qua, giúp dữ liệu di chuyển từ điện thoại sang máy tính mà không cần bạn phải hiểu cách mạng hoạt động bên dưới.</a:t>
            </a:r>
            <a:endParaRPr lang="en-US"/>
          </a:p>
          <a:p>
            <a:pPr marL="158750" indent="0">
              <a:buNone/>
            </a:pPr>
            <a:endParaRPr lang="en-US"/>
          </a:p>
          <a:p>
            <a:pPr marL="158750" indent="0">
              <a:buNone/>
            </a:pPr>
            <a:r>
              <a:rPr lang="en-US"/>
              <a:t>Có hai loại socket được sử dụng trong phát triển ứng dụng: socket tầng truyền tải và socket tầng ứng dụng.</a:t>
            </a:r>
            <a:endParaRPr lang="en-US"/>
          </a:p>
          <a:p>
            <a:pPr marL="158750" indent="0">
              <a:buNone/>
            </a:pPr>
            <a:r>
              <a:rPr lang="en-US"/>
              <a:t>Socket tầng truyền tải: Sử dụng các giao thức như TCP (giống như điện thoại, kết nối ổn định và đáng tin cậy) và UDP (giống như gửi thư qua bưu điện, không đảm bảo thư đến đúng nơi).</a:t>
            </a:r>
            <a:endParaRPr lang="en-US"/>
          </a:p>
          <a:p>
            <a:pPr marL="158750" indent="0">
              <a:buNone/>
            </a:pPr>
            <a:r>
              <a:rPr lang="en-US"/>
              <a:t>Socket tầng ứng dụng: Sử dụng các giao thức như HTTP (gửi trang web qua TCP) và SMTP (gửi email qua TCP).</a:t>
            </a:r>
            <a:endParaRPr lang="en-US"/>
          </a:p>
          <a:p>
            <a:pPr marL="158750" indent="0">
              <a:buNone/>
            </a:pPr>
            <a:r>
              <a:rPr lang="en-US"/>
              <a:t>Ví dụ đơn giản: Khi bạn truy cập trang web, trình duyệt của bạn sử dụng HTTP để lấy dữ liệu trang web từ máy chủ.</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1" name="Shape 411"/>
        <p:cNvGrpSpPr/>
        <p:nvPr/>
      </p:nvGrpSpPr>
      <p:grpSpPr>
        <a:xfrm>
          <a:off x="0" y="0"/>
          <a:ext cx="0" cy="0"/>
          <a:chOff x="0" y="0"/>
          <a:chExt cx="0" cy="0"/>
        </a:xfrm>
      </p:grpSpPr>
      <p:sp>
        <p:nvSpPr>
          <p:cNvPr id="412" name="Google Shape;412;g13a3a206898_0_4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a3a206898_0_4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pPr marL="158750" indent="0">
              <a:buNone/>
            </a:pPr>
            <a:r>
              <a:rPr lang="en-US" b="1"/>
              <a:t>Trình tự trao đổi giữa client và server:</a:t>
            </a:r>
            <a:endParaRPr lang="en-US" b="1"/>
          </a:p>
          <a:p>
            <a:r>
              <a:rPr lang="en-US"/>
              <a:t>Client gửi yêu cầu (Request):</a:t>
            </a:r>
            <a:endParaRPr lang="en-US"/>
          </a:p>
          <a:p>
            <a:pPr marL="158750" indent="0">
              <a:buNone/>
            </a:pPr>
            <a:r>
              <a:rPr lang="en-US"/>
              <a:t>Khi người dùng thực hiện một hành động (như nhấp vào một liên kết web), client (ví dụ, trình duyệt web) sẽ gửi một yêu cầu đến server qua mạng.</a:t>
            </a:r>
            <a:endParaRPr lang="en-US"/>
          </a:p>
          <a:p>
            <a:r>
              <a:rPr lang="en-US"/>
              <a:t>Server nhận yêu cầu:</a:t>
            </a:r>
            <a:endParaRPr lang="en-US"/>
          </a:p>
          <a:p>
            <a:pPr marL="158750" indent="0">
              <a:buNone/>
            </a:pPr>
            <a:r>
              <a:rPr lang="en-US"/>
              <a:t>Server (ví dụ, một web server) nhận yêu cầu từ client. Server này thường được cài đặt trên một máy tính mạnh mẽ trong trung tâm dữ liệu.</a:t>
            </a:r>
            <a:endParaRPr lang="en-US"/>
          </a:p>
          <a:p>
            <a:r>
              <a:rPr lang="en-US"/>
              <a:t>Xử lý yêu cầu:</a:t>
            </a:r>
            <a:endParaRPr lang="en-US"/>
          </a:p>
          <a:p>
            <a:pPr marL="158750" indent="0">
              <a:buNone/>
            </a:pPr>
            <a:r>
              <a:rPr lang="en-US"/>
              <a:t>Server xử lý yêu cầu, có thể bao gồm việc truy xuất dữ liệu từ cơ sở dữ liệu hoặc thực hiện các tác vụ tính toán phức tạp.</a:t>
            </a:r>
            <a:endParaRPr lang="en-US"/>
          </a:p>
          <a:p>
            <a:r>
              <a:rPr lang="en-US"/>
              <a:t>Gửi phản hồi (Response):</a:t>
            </a:r>
            <a:endParaRPr lang="en-US"/>
          </a:p>
          <a:p>
            <a:pPr marL="158750" indent="0">
              <a:buNone/>
            </a:pPr>
            <a:r>
              <a:rPr lang="en-US"/>
              <a:t>Sau khi xử lý, server gửi phản hồi lại cho client, có thể là dữ liệu, một trang web, hoặc kết quả tính toán.</a:t>
            </a:r>
            <a:endParaRPr lang="en-US"/>
          </a:p>
          <a:p>
            <a:r>
              <a:rPr lang="en-US"/>
              <a:t>Client nhận phản hồi:</a:t>
            </a:r>
            <a:endParaRPr lang="en-US"/>
          </a:p>
          <a:p>
            <a:pPr marL="158750" indent="0">
              <a:buNone/>
            </a:pPr>
            <a:r>
              <a:rPr lang="en-US"/>
              <a:t>Client nhận phản hồi từ server và hiển thị kết quả cho người dùng (ví dụ, hiển thị trang web mà người dùng đã yêu cầu).</a:t>
            </a:r>
            <a:endParaRPr lang="en-US"/>
          </a:p>
          <a:p>
            <a:pPr marL="158750" indent="0">
              <a:buNone/>
            </a:pPr>
            <a:r>
              <a:rPr lang="en-US" b="1"/>
              <a:t>Đặc điểm vật lý và phần mềm:</a:t>
            </a:r>
            <a:endParaRPr lang="en-US" b="1"/>
          </a:p>
          <a:p>
            <a:r>
              <a:rPr lang="en-US"/>
              <a:t>Vật lý:</a:t>
            </a:r>
            <a:endParaRPr lang="en-US"/>
          </a:p>
          <a:p>
            <a:pPr marL="158750" indent="0">
              <a:buNone/>
            </a:pPr>
            <a:r>
              <a:rPr lang="en-US"/>
              <a:t>Client: Thường là các thiết bị người dùng như PC, laptop, điện thoại di động.</a:t>
            </a:r>
            <a:endParaRPr lang="en-US"/>
          </a:p>
          <a:p>
            <a:pPr marL="158750" indent="0">
              <a:buNone/>
            </a:pPr>
            <a:r>
              <a:rPr lang="en-US"/>
              <a:t>Server: Thường là các máy tính mạnh mẽ, đặt trong trung tâm dữ liệu, có thể phục vụ nhiều client cùng lúc.</a:t>
            </a:r>
            <a:endParaRPr lang="en-US"/>
          </a:p>
          <a:p>
            <a:r>
              <a:rPr lang="en-US"/>
              <a:t>Phần mềm:</a:t>
            </a:r>
            <a:endParaRPr lang="en-US"/>
          </a:p>
          <a:p>
            <a:pPr marL="158750" indent="0">
              <a:buNone/>
            </a:pPr>
            <a:r>
              <a:rPr lang="en-US"/>
              <a:t>Client: Chạy các ứng dụng giao diện người dùng như trình duyệt web, ứng dụng email.</a:t>
            </a:r>
            <a:endParaRPr lang="en-US"/>
          </a:p>
          <a:p>
            <a:pPr marL="158750" indent="0">
              <a:buNone/>
            </a:pPr>
            <a:r>
              <a:rPr lang="en-US"/>
              <a:t>Server: Chạy các ứng dụng server như web server (Apache, Nginx), database server (MySQL).</a:t>
            </a:r>
            <a:endParaRPr lang="en-US"/>
          </a:p>
          <a:p>
            <a:pPr marL="158750" indent="0">
              <a:buNone/>
            </a:pPr>
            <a:endParaRPr lang="en-US"/>
          </a:p>
          <a:p>
            <a:pPr marL="158750" indent="0">
              <a:buNone/>
            </a:pPr>
            <a:r>
              <a:rPr lang="en-US"/>
              <a:t>Trong mô hình này, client và server có thể trao đổi qua lại nhiều lần để hoàn thành một tác vụ, với mỗi bên đảm nhiệm những vai trò khác nhau trong quá trình tương tác.</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Unicast: Là truyền thông một-một, nơi một máy gửi dữ liệu đến một máy nhận cụ thể theo yêu cầu của máy nhận.</a:t>
            </a:r>
            <a:endParaRPr lang="en-US"/>
          </a:p>
          <a:p>
            <a:r>
              <a:rPr lang="en-US"/>
              <a:t>Ví dụ: Gửi thư tới 1 người bạn</a:t>
            </a:r>
            <a:endParaRPr lang="en-US"/>
          </a:p>
          <a:p>
            <a:endParaRPr lang="en-US"/>
          </a:p>
          <a:p>
            <a:r>
              <a:rPr lang="en-US"/>
              <a:t>Broadcast: Là truyền thông một-nhiều, nơi một máy gửi dữ liệu đến tất cả các thiết bị trong mạng có địa chỉ IP trong một phạm vi nhất định. Điều này thường áp dụng cho các thiết bị trong cùng một mạng cục bộ.</a:t>
            </a:r>
            <a:endParaRPr lang="en-US"/>
          </a:p>
          <a:p>
            <a:r>
              <a:rPr lang="en-US"/>
              <a:t>Vd: Phát nhạc trên radio</a:t>
            </a:r>
            <a:endParaRPr lang="en-US"/>
          </a:p>
          <a:p>
            <a:endParaRPr lang="en-US"/>
          </a:p>
          <a:p>
            <a:r>
              <a:rPr lang="en-US"/>
              <a:t>Multicast: Là truyền thông một-nhiều, nhưng chỉ giữa một máy gửi và một nhóm máy nhận đã đăng ký trước vào một nhóm multicast. Nhóm multicast này được xác định bởi một địa chỉ IP lớp D. Các router hỗ trợ multicast sẽ nhân bản các gói dữ liệu và gửi chúng đến tất cả các máy nhận trong nhóm.</a:t>
            </a:r>
            <a:endParaRPr lang="en-US"/>
          </a:p>
          <a:p>
            <a:r>
              <a:rPr lang="en-US"/>
              <a:t>Ví dụ: Gửi email đến một nhóm học tập</a:t>
            </a:r>
            <a:endParaRPr lang="en-US"/>
          </a:p>
          <a:p>
            <a:endParaRPr lang="en-US"/>
          </a:p>
          <a:p>
            <a:r>
              <a:rPr lang="en-US"/>
              <a:t>Và nhấn mạnh TCP chỉ phù hợp cho truyền thông unicast, còn UDP được sử dụng cho multicast vì nó hỗ trợ việc phân phối gói dữ liệu đa điểm. Cuối cùng, đoạn văn cũng nêu rằng broadcast có thể được xem như một trường hợp đặc biệt của multicast, và trong Java, có những bước cụ thể để triển khai truyền thông multicast.</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2" name="Shape 382"/>
        <p:cNvGrpSpPr/>
        <p:nvPr/>
      </p:nvGrpSpPr>
      <p:grpSpPr>
        <a:xfrm>
          <a:off x="0" y="0"/>
          <a:ext cx="0" cy="0"/>
          <a:chOff x="0" y="0"/>
          <a:chExt cx="0" cy="0"/>
        </a:xfrm>
      </p:grpSpPr>
      <p:sp>
        <p:nvSpPr>
          <p:cNvPr id="383" name="Google Shape;383;g13ad333842c_0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3ad333842c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rot="898103">
            <a:off x="4864968" y="-2265557"/>
            <a:ext cx="3354421" cy="3841326"/>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3468550" y="3394872"/>
            <a:ext cx="990000" cy="146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7093150" y="1943800"/>
            <a:ext cx="1335900" cy="21726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0" y="0"/>
            <a:ext cx="27012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txBox="1"/>
          <p:nvPr>
            <p:ph type="ctrTitle"/>
          </p:nvPr>
        </p:nvSpPr>
        <p:spPr>
          <a:xfrm>
            <a:off x="2936575" y="535000"/>
            <a:ext cx="5492400" cy="35190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4900" b="1">
                <a:latin typeface="Sora"/>
                <a:ea typeface="Sora"/>
                <a:cs typeface="Sora"/>
                <a:sym typeface="Sor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type="subTitle" idx="1"/>
          </p:nvPr>
        </p:nvSpPr>
        <p:spPr>
          <a:xfrm>
            <a:off x="2936575" y="4181600"/>
            <a:ext cx="5416500" cy="426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b="1">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 name="Google Shape;15;p2"/>
          <p:cNvSpPr txBox="1"/>
          <p:nvPr>
            <p:ph type="subTitle" idx="2"/>
          </p:nvPr>
        </p:nvSpPr>
        <p:spPr>
          <a:xfrm>
            <a:off x="589925" y="535000"/>
            <a:ext cx="1871400" cy="11406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1400"/>
              <a:buNone/>
              <a:defRPr sz="2300">
                <a:solidFill>
                  <a:srgbClr val="000000"/>
                </a:solidFill>
                <a:latin typeface="Sora"/>
                <a:ea typeface="Sora"/>
                <a:cs typeface="Sora"/>
                <a:sym typeface="Sora"/>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6" name="Google Shape;16;p2"/>
          <p:cNvSpPr txBox="1"/>
          <p:nvPr>
            <p:ph type="subTitle" idx="3"/>
          </p:nvPr>
        </p:nvSpPr>
        <p:spPr>
          <a:xfrm>
            <a:off x="589925" y="4212225"/>
            <a:ext cx="1596300" cy="3963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1400"/>
              <a:buNone/>
              <a:defRPr sz="1800">
                <a:solidFill>
                  <a:srgbClr val="000000"/>
                </a:solidFill>
                <a:latin typeface="Sora"/>
                <a:ea typeface="Sora"/>
                <a:cs typeface="Sora"/>
                <a:sym typeface="Sora"/>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7" name="Google Shape;17;p2"/>
          <p:cNvSpPr txBox="1"/>
          <p:nvPr>
            <p:ph type="subTitle" idx="4"/>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8" name="Google Shape;18;p2"/>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4" name="Shape 84"/>
        <p:cNvGrpSpPr/>
        <p:nvPr/>
      </p:nvGrpSpPr>
      <p:grpSpPr>
        <a:xfrm>
          <a:off x="0" y="0"/>
          <a:ext cx="0" cy="0"/>
          <a:chOff x="0" y="0"/>
          <a:chExt cx="0" cy="0"/>
        </a:xfrm>
      </p:grpSpPr>
      <p:sp>
        <p:nvSpPr>
          <p:cNvPr id="85" name="Google Shape;85;p11"/>
          <p:cNvSpPr/>
          <p:nvPr/>
        </p:nvSpPr>
        <p:spPr>
          <a:xfrm>
            <a:off x="0" y="-3350"/>
            <a:ext cx="6929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1"/>
          <p:cNvSpPr txBox="1"/>
          <p:nvPr>
            <p:ph type="title" hasCustomPrompt="1"/>
          </p:nvPr>
        </p:nvSpPr>
        <p:spPr>
          <a:xfrm>
            <a:off x="626725" y="1538475"/>
            <a:ext cx="5381400" cy="1511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 name="Google Shape;87;p11"/>
          <p:cNvSpPr txBox="1"/>
          <p:nvPr>
            <p:ph type="subTitle" idx="1"/>
          </p:nvPr>
        </p:nvSpPr>
        <p:spPr>
          <a:xfrm>
            <a:off x="626725" y="3049625"/>
            <a:ext cx="53814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88" name="Google Shape;88;p11"/>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89" name="Google Shape;89;p11"/>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90" name="Google Shape;90;p11"/>
          <p:cNvSpPr/>
          <p:nvPr/>
        </p:nvSpPr>
        <p:spPr>
          <a:xfrm>
            <a:off x="7150075" y="-1322950"/>
            <a:ext cx="1800600" cy="267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1"/>
          <p:cNvSpPr/>
          <p:nvPr/>
        </p:nvSpPr>
        <p:spPr>
          <a:xfrm>
            <a:off x="7280125" y="2954050"/>
            <a:ext cx="1540500" cy="2505000"/>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93" name="Shape 93"/>
        <p:cNvGrpSpPr/>
        <p:nvPr/>
      </p:nvGrpSpPr>
      <p:grpSpPr>
        <a:xfrm>
          <a:off x="0" y="0"/>
          <a:ext cx="0" cy="0"/>
          <a:chOff x="0" y="0"/>
          <a:chExt cx="0" cy="0"/>
        </a:xfrm>
      </p:grpSpPr>
      <p:sp>
        <p:nvSpPr>
          <p:cNvPr id="94" name="Google Shape;94;p13"/>
          <p:cNvSpPr/>
          <p:nvPr/>
        </p:nvSpPr>
        <p:spPr>
          <a:xfrm>
            <a:off x="6934000" y="2471724"/>
            <a:ext cx="1491000" cy="221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3"/>
          <p:cNvSpPr/>
          <p:nvPr/>
        </p:nvSpPr>
        <p:spPr>
          <a:xfrm rot="898148">
            <a:off x="3459670" y="-2943255"/>
            <a:ext cx="3552866" cy="4068662"/>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3"/>
          <p:cNvSpPr/>
          <p:nvPr/>
        </p:nvSpPr>
        <p:spPr>
          <a:xfrm>
            <a:off x="518800" y="2677300"/>
            <a:ext cx="1538700" cy="25023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3"/>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3"/>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99" name="Google Shape;99;p13"/>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00" name="Shape 100"/>
        <p:cNvGrpSpPr/>
        <p:nvPr/>
      </p:nvGrpSpPr>
      <p:grpSpPr>
        <a:xfrm>
          <a:off x="0" y="0"/>
          <a:ext cx="0" cy="0"/>
          <a:chOff x="0" y="0"/>
          <a:chExt cx="0" cy="0"/>
        </a:xfrm>
      </p:grpSpPr>
      <p:sp>
        <p:nvSpPr>
          <p:cNvPr id="101" name="Google Shape;101;p14"/>
          <p:cNvSpPr/>
          <p:nvPr/>
        </p:nvSpPr>
        <p:spPr>
          <a:xfrm rot="-5400000">
            <a:off x="6412825" y="84274"/>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4"/>
          <p:cNvSpPr/>
          <p:nvPr/>
        </p:nvSpPr>
        <p:spPr>
          <a:xfrm rot="851961">
            <a:off x="-321682" y="-306436"/>
            <a:ext cx="3552846" cy="4068648"/>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4"/>
          <p:cNvSpPr/>
          <p:nvPr/>
        </p:nvSpPr>
        <p:spPr>
          <a:xfrm>
            <a:off x="6725875" y="2915575"/>
            <a:ext cx="1538700" cy="25023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4"/>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 name="Google Shape;105;p14"/>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06" name="Google Shape;106;p14"/>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07" name="Shape 107"/>
        <p:cNvGrpSpPr/>
        <p:nvPr/>
      </p:nvGrpSpPr>
      <p:grpSpPr>
        <a:xfrm>
          <a:off x="0" y="0"/>
          <a:ext cx="0" cy="0"/>
          <a:chOff x="0" y="0"/>
          <a:chExt cx="0" cy="0"/>
        </a:xfrm>
      </p:grpSpPr>
      <p:sp>
        <p:nvSpPr>
          <p:cNvPr id="108" name="Google Shape;108;p15"/>
          <p:cNvSpPr/>
          <p:nvPr/>
        </p:nvSpPr>
        <p:spPr>
          <a:xfrm rot="9648590">
            <a:off x="1461339" y="3758771"/>
            <a:ext cx="3354077" cy="3841462"/>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5"/>
          <p:cNvSpPr/>
          <p:nvPr/>
        </p:nvSpPr>
        <p:spPr>
          <a:xfrm>
            <a:off x="337150" y="187525"/>
            <a:ext cx="1259700" cy="188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5"/>
          <p:cNvSpPr/>
          <p:nvPr/>
        </p:nvSpPr>
        <p:spPr>
          <a:xfrm rot="10800000">
            <a:off x="5770138" y="-177500"/>
            <a:ext cx="1513800" cy="2462100"/>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5"/>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 name="Google Shape;112;p15"/>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13" name="Google Shape;113;p15"/>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14" name="Shape 114"/>
        <p:cNvGrpSpPr/>
        <p:nvPr/>
      </p:nvGrpSpPr>
      <p:grpSpPr>
        <a:xfrm>
          <a:off x="0" y="0"/>
          <a:ext cx="0" cy="0"/>
          <a:chOff x="0" y="0"/>
          <a:chExt cx="0" cy="0"/>
        </a:xfrm>
      </p:grpSpPr>
      <p:sp>
        <p:nvSpPr>
          <p:cNvPr id="115" name="Google Shape;115;p16"/>
          <p:cNvSpPr/>
          <p:nvPr/>
        </p:nvSpPr>
        <p:spPr>
          <a:xfrm>
            <a:off x="7683400" y="-183751"/>
            <a:ext cx="1491000" cy="221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6"/>
          <p:cNvSpPr/>
          <p:nvPr/>
        </p:nvSpPr>
        <p:spPr>
          <a:xfrm rot="-439239">
            <a:off x="959828" y="-2974587"/>
            <a:ext cx="3552760" cy="4068760"/>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6"/>
          <p:cNvSpPr/>
          <p:nvPr/>
        </p:nvSpPr>
        <p:spPr>
          <a:xfrm>
            <a:off x="-634275" y="2865200"/>
            <a:ext cx="1538700" cy="25023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6"/>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16"/>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20" name="Google Shape;120;p16"/>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TITLE_ONLY_1_1_1_1_1">
    <p:spTree>
      <p:nvGrpSpPr>
        <p:cNvPr id="121" name="Shape 121"/>
        <p:cNvGrpSpPr/>
        <p:nvPr/>
      </p:nvGrpSpPr>
      <p:grpSpPr>
        <a:xfrm>
          <a:off x="0" y="0"/>
          <a:ext cx="0" cy="0"/>
          <a:chOff x="0" y="0"/>
          <a:chExt cx="0" cy="0"/>
        </a:xfrm>
      </p:grpSpPr>
      <p:sp>
        <p:nvSpPr>
          <p:cNvPr id="122" name="Google Shape;122;p17"/>
          <p:cNvSpPr/>
          <p:nvPr/>
        </p:nvSpPr>
        <p:spPr>
          <a:xfrm>
            <a:off x="7659550" y="2704325"/>
            <a:ext cx="1538700" cy="25023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7"/>
          <p:cNvSpPr/>
          <p:nvPr/>
        </p:nvSpPr>
        <p:spPr>
          <a:xfrm rot="-764512">
            <a:off x="238832" y="341708"/>
            <a:ext cx="3552792" cy="4068873"/>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7"/>
          <p:cNvSpPr/>
          <p:nvPr/>
        </p:nvSpPr>
        <p:spPr>
          <a:xfrm rot="-5400000">
            <a:off x="3784793" y="-773972"/>
            <a:ext cx="1491000" cy="22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7"/>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17"/>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27" name="Google Shape;127;p17"/>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6">
  <p:cSld name="TITLE_ONLY_1_1_1_1_1_1">
    <p:spTree>
      <p:nvGrpSpPr>
        <p:cNvPr id="128" name="Shape 128"/>
        <p:cNvGrpSpPr/>
        <p:nvPr/>
      </p:nvGrpSpPr>
      <p:grpSpPr>
        <a:xfrm>
          <a:off x="0" y="0"/>
          <a:ext cx="0" cy="0"/>
          <a:chOff x="0" y="0"/>
          <a:chExt cx="0" cy="0"/>
        </a:xfrm>
      </p:grpSpPr>
      <p:sp>
        <p:nvSpPr>
          <p:cNvPr id="129" name="Google Shape;129;p18"/>
          <p:cNvSpPr/>
          <p:nvPr/>
        </p:nvSpPr>
        <p:spPr>
          <a:xfrm rot="5400000">
            <a:off x="3923650" y="-1005326"/>
            <a:ext cx="1491000" cy="221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8"/>
          <p:cNvSpPr/>
          <p:nvPr/>
        </p:nvSpPr>
        <p:spPr>
          <a:xfrm rot="-2508185">
            <a:off x="5255429" y="235747"/>
            <a:ext cx="3552801" cy="4068665"/>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8"/>
          <p:cNvSpPr/>
          <p:nvPr/>
        </p:nvSpPr>
        <p:spPr>
          <a:xfrm>
            <a:off x="1713425" y="2704300"/>
            <a:ext cx="1538700" cy="2502300"/>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8"/>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3" name="Google Shape;133;p18"/>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34" name="Google Shape;134;p18"/>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7">
  <p:cSld name="TITLE_ONLY_1_1_1_1_1_1_1">
    <p:spTree>
      <p:nvGrpSpPr>
        <p:cNvPr id="135" name="Shape 135"/>
        <p:cNvGrpSpPr/>
        <p:nvPr/>
      </p:nvGrpSpPr>
      <p:grpSpPr>
        <a:xfrm>
          <a:off x="0" y="0"/>
          <a:ext cx="0" cy="0"/>
          <a:chOff x="0" y="0"/>
          <a:chExt cx="0" cy="0"/>
        </a:xfrm>
      </p:grpSpPr>
      <p:sp>
        <p:nvSpPr>
          <p:cNvPr id="136" name="Google Shape;136;p19"/>
          <p:cNvSpPr/>
          <p:nvPr/>
        </p:nvSpPr>
        <p:spPr>
          <a:xfrm rot="-764512">
            <a:off x="-1224243" y="-2753042"/>
            <a:ext cx="3552792" cy="4068873"/>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9"/>
          <p:cNvSpPr/>
          <p:nvPr/>
        </p:nvSpPr>
        <p:spPr>
          <a:xfrm>
            <a:off x="7049418" y="535003"/>
            <a:ext cx="1491000" cy="221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9"/>
          <p:cNvSpPr/>
          <p:nvPr/>
        </p:nvSpPr>
        <p:spPr>
          <a:xfrm rot="1109700">
            <a:off x="3245912" y="2744024"/>
            <a:ext cx="1538670" cy="2502248"/>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9"/>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0" name="Google Shape;140;p19"/>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41" name="Google Shape;141;p19"/>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42" name="Shape 142"/>
        <p:cNvGrpSpPr/>
        <p:nvPr/>
      </p:nvGrpSpPr>
      <p:grpSpPr>
        <a:xfrm>
          <a:off x="0" y="0"/>
          <a:ext cx="0" cy="0"/>
          <a:chOff x="0" y="0"/>
          <a:chExt cx="0" cy="0"/>
        </a:xfrm>
      </p:grpSpPr>
      <p:sp>
        <p:nvSpPr>
          <p:cNvPr id="143" name="Google Shape;143;p20"/>
          <p:cNvSpPr/>
          <p:nvPr/>
        </p:nvSpPr>
        <p:spPr>
          <a:xfrm>
            <a:off x="0" y="-3350"/>
            <a:ext cx="3231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0"/>
          <p:cNvSpPr txBox="1"/>
          <p:nvPr>
            <p:ph type="title" hasCustomPrompt="1"/>
          </p:nvPr>
        </p:nvSpPr>
        <p:spPr>
          <a:xfrm>
            <a:off x="3515800" y="680525"/>
            <a:ext cx="2082000" cy="884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600" b="0">
                <a:solidFill>
                  <a:schemeClr val="lt1"/>
                </a:solidFill>
                <a:latin typeface="Sora ExtraBold"/>
                <a:ea typeface="Sora ExtraBold"/>
                <a:cs typeface="Sora ExtraBold"/>
                <a:sym typeface="Sora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20"/>
          <p:cNvSpPr txBox="1"/>
          <p:nvPr>
            <p:ph type="subTitle" idx="1"/>
          </p:nvPr>
        </p:nvSpPr>
        <p:spPr>
          <a:xfrm>
            <a:off x="3515800" y="1850575"/>
            <a:ext cx="2336400" cy="607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6" name="Google Shape;146;p20"/>
          <p:cNvSpPr txBox="1"/>
          <p:nvPr>
            <p:ph type="subTitle" idx="2"/>
          </p:nvPr>
        </p:nvSpPr>
        <p:spPr>
          <a:xfrm>
            <a:off x="3515800" y="1187050"/>
            <a:ext cx="2336400" cy="70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147" name="Google Shape;147;p20"/>
          <p:cNvSpPr txBox="1"/>
          <p:nvPr>
            <p:ph type="subTitle" idx="3"/>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48" name="Google Shape;148;p20"/>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149" name="Google Shape;149;p20"/>
          <p:cNvSpPr txBox="1"/>
          <p:nvPr>
            <p:ph type="title" idx="4" hasCustomPrompt="1"/>
          </p:nvPr>
        </p:nvSpPr>
        <p:spPr>
          <a:xfrm>
            <a:off x="6040200" y="680525"/>
            <a:ext cx="2082000" cy="884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600" b="0">
                <a:solidFill>
                  <a:schemeClr val="lt1"/>
                </a:solidFill>
                <a:latin typeface="Sora ExtraBold"/>
                <a:ea typeface="Sora ExtraBold"/>
                <a:cs typeface="Sora ExtraBold"/>
                <a:sym typeface="Sora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20"/>
          <p:cNvSpPr txBox="1"/>
          <p:nvPr>
            <p:ph type="subTitle" idx="5"/>
          </p:nvPr>
        </p:nvSpPr>
        <p:spPr>
          <a:xfrm>
            <a:off x="6040200" y="1850575"/>
            <a:ext cx="2336400" cy="607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1" name="Google Shape;151;p20"/>
          <p:cNvSpPr txBox="1"/>
          <p:nvPr>
            <p:ph type="subTitle" idx="6"/>
          </p:nvPr>
        </p:nvSpPr>
        <p:spPr>
          <a:xfrm>
            <a:off x="6040200" y="1187050"/>
            <a:ext cx="2336400" cy="70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152" name="Google Shape;152;p20"/>
          <p:cNvSpPr txBox="1"/>
          <p:nvPr>
            <p:ph type="title" idx="7" hasCustomPrompt="1"/>
          </p:nvPr>
        </p:nvSpPr>
        <p:spPr>
          <a:xfrm>
            <a:off x="3515800" y="2842913"/>
            <a:ext cx="2082000" cy="884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600" b="0">
                <a:solidFill>
                  <a:schemeClr val="lt1"/>
                </a:solidFill>
                <a:latin typeface="Sora ExtraBold"/>
                <a:ea typeface="Sora ExtraBold"/>
                <a:cs typeface="Sora ExtraBold"/>
                <a:sym typeface="Sora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20"/>
          <p:cNvSpPr txBox="1"/>
          <p:nvPr>
            <p:ph type="subTitle" idx="8"/>
          </p:nvPr>
        </p:nvSpPr>
        <p:spPr>
          <a:xfrm>
            <a:off x="3515800" y="4001300"/>
            <a:ext cx="2336400" cy="607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4" name="Google Shape;154;p20"/>
          <p:cNvSpPr txBox="1"/>
          <p:nvPr>
            <p:ph type="subTitle" idx="9"/>
          </p:nvPr>
        </p:nvSpPr>
        <p:spPr>
          <a:xfrm>
            <a:off x="3515800" y="3337775"/>
            <a:ext cx="2336400" cy="70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155" name="Google Shape;155;p20"/>
          <p:cNvSpPr txBox="1"/>
          <p:nvPr>
            <p:ph type="title" idx="13" hasCustomPrompt="1"/>
          </p:nvPr>
        </p:nvSpPr>
        <p:spPr>
          <a:xfrm>
            <a:off x="6040200" y="2842925"/>
            <a:ext cx="2082000" cy="884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600" b="0">
                <a:solidFill>
                  <a:schemeClr val="lt1"/>
                </a:solidFill>
                <a:latin typeface="Sora ExtraBold"/>
                <a:ea typeface="Sora ExtraBold"/>
                <a:cs typeface="Sora ExtraBold"/>
                <a:sym typeface="Sora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20"/>
          <p:cNvSpPr txBox="1"/>
          <p:nvPr>
            <p:ph type="subTitle" idx="14"/>
          </p:nvPr>
        </p:nvSpPr>
        <p:spPr>
          <a:xfrm>
            <a:off x="6040200" y="4001300"/>
            <a:ext cx="2336400" cy="607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7" name="Google Shape;157;p20"/>
          <p:cNvSpPr txBox="1"/>
          <p:nvPr>
            <p:ph type="subTitle" idx="15"/>
          </p:nvPr>
        </p:nvSpPr>
        <p:spPr>
          <a:xfrm>
            <a:off x="6040200" y="3337775"/>
            <a:ext cx="2336400" cy="70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158" name="Google Shape;158;p20"/>
          <p:cNvSpPr txBox="1"/>
          <p:nvPr>
            <p:ph type="title" idx="16"/>
          </p:nvPr>
        </p:nvSpPr>
        <p:spPr>
          <a:xfrm>
            <a:off x="631650" y="445025"/>
            <a:ext cx="2336400" cy="1063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sp>
        <p:nvSpPr>
          <p:cNvPr id="20" name="Google Shape;20;p3"/>
          <p:cNvSpPr/>
          <p:nvPr/>
        </p:nvSpPr>
        <p:spPr>
          <a:xfrm>
            <a:off x="6184879" y="2264711"/>
            <a:ext cx="1770000" cy="28788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a:off x="0" y="-3350"/>
            <a:ext cx="32313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1707499">
            <a:off x="3323531" y="-2338195"/>
            <a:ext cx="3354323" cy="3841220"/>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736650" y="2069950"/>
            <a:ext cx="4487700" cy="1506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type="title" idx="2" hasCustomPrompt="1"/>
          </p:nvPr>
        </p:nvSpPr>
        <p:spPr>
          <a:xfrm>
            <a:off x="615725" y="1006150"/>
            <a:ext cx="2145300" cy="117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txBox="1"/>
          <p:nvPr>
            <p:ph type="subTitle" idx="1"/>
          </p:nvPr>
        </p:nvSpPr>
        <p:spPr>
          <a:xfrm>
            <a:off x="3736650" y="3576775"/>
            <a:ext cx="3180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 name="Google Shape;26;p3"/>
          <p:cNvSpPr txBox="1"/>
          <p:nvPr>
            <p:ph type="subTitle" idx="3"/>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7" name="Google Shape;27;p3"/>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59" name="Shape 159"/>
        <p:cNvGrpSpPr/>
        <p:nvPr/>
      </p:nvGrpSpPr>
      <p:grpSpPr>
        <a:xfrm>
          <a:off x="0" y="0"/>
          <a:ext cx="0" cy="0"/>
          <a:chOff x="0" y="0"/>
          <a:chExt cx="0" cy="0"/>
        </a:xfrm>
      </p:grpSpPr>
      <p:sp>
        <p:nvSpPr>
          <p:cNvPr id="160" name="Google Shape;160;p21"/>
          <p:cNvSpPr/>
          <p:nvPr/>
        </p:nvSpPr>
        <p:spPr>
          <a:xfrm>
            <a:off x="0" y="0"/>
            <a:ext cx="83598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1"/>
          <p:cNvSpPr txBox="1"/>
          <p:nvPr>
            <p:ph type="title"/>
          </p:nvPr>
        </p:nvSpPr>
        <p:spPr>
          <a:xfrm>
            <a:off x="825600" y="3395838"/>
            <a:ext cx="45639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62" name="Google Shape;162;p21"/>
          <p:cNvSpPr txBox="1"/>
          <p:nvPr>
            <p:ph type="subTitle" idx="1"/>
          </p:nvPr>
        </p:nvSpPr>
        <p:spPr>
          <a:xfrm>
            <a:off x="825600" y="1215763"/>
            <a:ext cx="5459400" cy="20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
        <p:nvSpPr>
          <p:cNvPr id="163" name="Google Shape;163;p21"/>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64" name="Google Shape;164;p21"/>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65" name="Shape 165"/>
        <p:cNvGrpSpPr/>
        <p:nvPr/>
      </p:nvGrpSpPr>
      <p:grpSpPr>
        <a:xfrm>
          <a:off x="0" y="0"/>
          <a:ext cx="0" cy="0"/>
          <a:chOff x="0" y="0"/>
          <a:chExt cx="0" cy="0"/>
        </a:xfrm>
      </p:grpSpPr>
      <p:sp>
        <p:nvSpPr>
          <p:cNvPr id="166" name="Google Shape;166;p22"/>
          <p:cNvSpPr/>
          <p:nvPr/>
        </p:nvSpPr>
        <p:spPr>
          <a:xfrm>
            <a:off x="0" y="0"/>
            <a:ext cx="40035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2"/>
          <p:cNvSpPr txBox="1"/>
          <p:nvPr>
            <p:ph type="subTitle" idx="1"/>
          </p:nvPr>
        </p:nvSpPr>
        <p:spPr>
          <a:xfrm>
            <a:off x="631650" y="1590275"/>
            <a:ext cx="3079200" cy="27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68" name="Google Shape;168;p22"/>
          <p:cNvSpPr txBox="1"/>
          <p:nvPr>
            <p:ph type="title"/>
          </p:nvPr>
        </p:nvSpPr>
        <p:spPr>
          <a:xfrm>
            <a:off x="631650" y="445025"/>
            <a:ext cx="3079200" cy="1069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2"/>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70" name="Google Shape;170;p22"/>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171" name="Google Shape;171;p22"/>
          <p:cNvSpPr/>
          <p:nvPr/>
        </p:nvSpPr>
        <p:spPr>
          <a:xfrm rot="-764461">
            <a:off x="4769351" y="835150"/>
            <a:ext cx="3927097" cy="4497617"/>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72" name="Shape 172"/>
        <p:cNvGrpSpPr/>
        <p:nvPr/>
      </p:nvGrpSpPr>
      <p:grpSpPr>
        <a:xfrm>
          <a:off x="0" y="0"/>
          <a:ext cx="0" cy="0"/>
          <a:chOff x="0" y="0"/>
          <a:chExt cx="0" cy="0"/>
        </a:xfrm>
      </p:grpSpPr>
      <p:sp>
        <p:nvSpPr>
          <p:cNvPr id="173" name="Google Shape;173;p23"/>
          <p:cNvSpPr/>
          <p:nvPr/>
        </p:nvSpPr>
        <p:spPr>
          <a:xfrm rot="-764512">
            <a:off x="3444832" y="-2794117"/>
            <a:ext cx="3552792" cy="4068873"/>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3"/>
          <p:cNvSpPr/>
          <p:nvPr/>
        </p:nvSpPr>
        <p:spPr>
          <a:xfrm>
            <a:off x="7032768" y="2984728"/>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3"/>
          <p:cNvSpPr/>
          <p:nvPr/>
        </p:nvSpPr>
        <p:spPr>
          <a:xfrm rot="5400000">
            <a:off x="376625" y="1588225"/>
            <a:ext cx="1538700" cy="25023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3"/>
          <p:cNvSpPr txBox="1"/>
          <p:nvPr>
            <p:ph type="subTitle" idx="1"/>
          </p:nvPr>
        </p:nvSpPr>
        <p:spPr>
          <a:xfrm>
            <a:off x="4236400" y="1616475"/>
            <a:ext cx="4192500" cy="229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7" name="Google Shape;177;p23"/>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23"/>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79" name="Google Shape;179;p23"/>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80" name="Shape 180"/>
        <p:cNvGrpSpPr/>
        <p:nvPr/>
      </p:nvGrpSpPr>
      <p:grpSpPr>
        <a:xfrm>
          <a:off x="0" y="0"/>
          <a:ext cx="0" cy="0"/>
          <a:chOff x="0" y="0"/>
          <a:chExt cx="0" cy="0"/>
        </a:xfrm>
      </p:grpSpPr>
      <p:sp>
        <p:nvSpPr>
          <p:cNvPr id="181" name="Google Shape;181;p24"/>
          <p:cNvSpPr/>
          <p:nvPr/>
        </p:nvSpPr>
        <p:spPr>
          <a:xfrm rot="-899728" flipH="1">
            <a:off x="-54206" y="2587921"/>
            <a:ext cx="1538595" cy="2502376"/>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4"/>
          <p:cNvSpPr/>
          <p:nvPr/>
        </p:nvSpPr>
        <p:spPr>
          <a:xfrm rot="764512" flipH="1">
            <a:off x="3473429" y="-2327992"/>
            <a:ext cx="3552792" cy="4068873"/>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4"/>
          <p:cNvSpPr/>
          <p:nvPr/>
        </p:nvSpPr>
        <p:spPr>
          <a:xfrm rot="5400000" flipH="1">
            <a:off x="7098935" y="3556078"/>
            <a:ext cx="1491000" cy="221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4"/>
          <p:cNvSpPr txBox="1"/>
          <p:nvPr>
            <p:ph type="subTitle" idx="1"/>
          </p:nvPr>
        </p:nvSpPr>
        <p:spPr>
          <a:xfrm>
            <a:off x="5401900" y="2328850"/>
            <a:ext cx="2907600" cy="10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5" name="Google Shape;185;p24"/>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6" name="Google Shape;186;p24"/>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87" name="Google Shape;187;p24"/>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88" name="Shape 188"/>
        <p:cNvGrpSpPr/>
        <p:nvPr/>
      </p:nvGrpSpPr>
      <p:grpSpPr>
        <a:xfrm>
          <a:off x="0" y="0"/>
          <a:ext cx="0" cy="0"/>
          <a:chOff x="0" y="0"/>
          <a:chExt cx="0" cy="0"/>
        </a:xfrm>
      </p:grpSpPr>
      <p:sp>
        <p:nvSpPr>
          <p:cNvPr id="189" name="Google Shape;189;p25"/>
          <p:cNvSpPr txBox="1"/>
          <p:nvPr>
            <p:ph type="subTitle" idx="1"/>
          </p:nvPr>
        </p:nvSpPr>
        <p:spPr>
          <a:xfrm>
            <a:off x="631650" y="1095425"/>
            <a:ext cx="7797300" cy="16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90" name="Google Shape;190;p25"/>
          <p:cNvSpPr/>
          <p:nvPr/>
        </p:nvSpPr>
        <p:spPr>
          <a:xfrm rot="-1383072">
            <a:off x="4936572" y="-1814446"/>
            <a:ext cx="3552770" cy="4068806"/>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5"/>
          <p:cNvSpPr/>
          <p:nvPr/>
        </p:nvSpPr>
        <p:spPr>
          <a:xfrm rot="-2453260">
            <a:off x="-685638" y="3502293"/>
            <a:ext cx="1490884" cy="221249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5"/>
          <p:cNvSpPr/>
          <p:nvPr/>
        </p:nvSpPr>
        <p:spPr>
          <a:xfrm rot="5400000">
            <a:off x="481811" y="-480937"/>
            <a:ext cx="1538700" cy="25023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5"/>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4" name="Google Shape;194;p25"/>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95" name="Google Shape;195;p25"/>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1_1_1_1">
    <p:spTree>
      <p:nvGrpSpPr>
        <p:cNvPr id="196" name="Shape 196"/>
        <p:cNvGrpSpPr/>
        <p:nvPr/>
      </p:nvGrpSpPr>
      <p:grpSpPr>
        <a:xfrm>
          <a:off x="0" y="0"/>
          <a:ext cx="0" cy="0"/>
          <a:chOff x="0" y="0"/>
          <a:chExt cx="0" cy="0"/>
        </a:xfrm>
      </p:grpSpPr>
      <p:sp>
        <p:nvSpPr>
          <p:cNvPr id="197" name="Google Shape;197;p26"/>
          <p:cNvSpPr/>
          <p:nvPr/>
        </p:nvSpPr>
        <p:spPr>
          <a:xfrm rot="852876">
            <a:off x="-442731" y="-395452"/>
            <a:ext cx="3552776" cy="4068942"/>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6"/>
          <p:cNvSpPr/>
          <p:nvPr/>
        </p:nvSpPr>
        <p:spPr>
          <a:xfrm>
            <a:off x="6728181" y="-571247"/>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6"/>
          <p:cNvSpPr/>
          <p:nvPr/>
        </p:nvSpPr>
        <p:spPr>
          <a:xfrm rot="-686877">
            <a:off x="5732516" y="3078498"/>
            <a:ext cx="1538712" cy="2502253"/>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6"/>
          <p:cNvSpPr txBox="1"/>
          <p:nvPr>
            <p:ph type="subTitle" idx="1"/>
          </p:nvPr>
        </p:nvSpPr>
        <p:spPr>
          <a:xfrm>
            <a:off x="631650" y="1095425"/>
            <a:ext cx="5578500" cy="3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201" name="Google Shape;201;p26"/>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2" name="Google Shape;202;p26"/>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03" name="Google Shape;203;p26"/>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CUSTOM_1_1_1_1_1">
    <p:spTree>
      <p:nvGrpSpPr>
        <p:cNvPr id="204" name="Shape 204"/>
        <p:cNvGrpSpPr/>
        <p:nvPr/>
      </p:nvGrpSpPr>
      <p:grpSpPr>
        <a:xfrm>
          <a:off x="0" y="0"/>
          <a:ext cx="0" cy="0"/>
          <a:chOff x="0" y="0"/>
          <a:chExt cx="0" cy="0"/>
        </a:xfrm>
      </p:grpSpPr>
      <p:sp>
        <p:nvSpPr>
          <p:cNvPr id="205" name="Google Shape;205;p27"/>
          <p:cNvSpPr/>
          <p:nvPr/>
        </p:nvSpPr>
        <p:spPr>
          <a:xfrm rot="1734282">
            <a:off x="2233944" y="1498748"/>
            <a:ext cx="3552675" cy="4068955"/>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7"/>
          <p:cNvSpPr/>
          <p:nvPr/>
        </p:nvSpPr>
        <p:spPr>
          <a:xfrm>
            <a:off x="-462219" y="-571247"/>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7"/>
          <p:cNvSpPr/>
          <p:nvPr/>
        </p:nvSpPr>
        <p:spPr>
          <a:xfrm rot="-9730727">
            <a:off x="5656327" y="-718766"/>
            <a:ext cx="2515293" cy="4090292"/>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7"/>
          <p:cNvSpPr txBox="1"/>
          <p:nvPr>
            <p:ph type="subTitle" idx="1"/>
          </p:nvPr>
        </p:nvSpPr>
        <p:spPr>
          <a:xfrm>
            <a:off x="4720275" y="2840213"/>
            <a:ext cx="3152100" cy="13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209" name="Google Shape;209;p27"/>
          <p:cNvSpPr txBox="1"/>
          <p:nvPr>
            <p:ph type="title"/>
          </p:nvPr>
        </p:nvSpPr>
        <p:spPr>
          <a:xfrm>
            <a:off x="4720275" y="1162238"/>
            <a:ext cx="3498900" cy="1619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7"/>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11" name="Google Shape;211;p27"/>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212" name="Shape 212"/>
        <p:cNvGrpSpPr/>
        <p:nvPr/>
      </p:nvGrpSpPr>
      <p:grpSpPr>
        <a:xfrm>
          <a:off x="0" y="0"/>
          <a:ext cx="0" cy="0"/>
          <a:chOff x="0" y="0"/>
          <a:chExt cx="0" cy="0"/>
        </a:xfrm>
      </p:grpSpPr>
      <p:sp>
        <p:nvSpPr>
          <p:cNvPr id="213" name="Google Shape;213;p28"/>
          <p:cNvSpPr/>
          <p:nvPr/>
        </p:nvSpPr>
        <p:spPr>
          <a:xfrm>
            <a:off x="467550" y="3317424"/>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8"/>
          <p:cNvSpPr/>
          <p:nvPr/>
        </p:nvSpPr>
        <p:spPr>
          <a:xfrm rot="898148">
            <a:off x="1755695" y="-2882830"/>
            <a:ext cx="3552866" cy="4068662"/>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8"/>
          <p:cNvSpPr/>
          <p:nvPr/>
        </p:nvSpPr>
        <p:spPr>
          <a:xfrm>
            <a:off x="6890250" y="2125975"/>
            <a:ext cx="1538700" cy="25023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8"/>
          <p:cNvSpPr txBox="1"/>
          <p:nvPr>
            <p:ph type="subTitle" idx="1"/>
          </p:nvPr>
        </p:nvSpPr>
        <p:spPr>
          <a:xfrm>
            <a:off x="987563" y="1933775"/>
            <a:ext cx="3357000" cy="267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17" name="Google Shape;217;p28"/>
          <p:cNvSpPr txBox="1"/>
          <p:nvPr>
            <p:ph type="subTitle" idx="2"/>
          </p:nvPr>
        </p:nvSpPr>
        <p:spPr>
          <a:xfrm>
            <a:off x="987563" y="1575638"/>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18" name="Google Shape;218;p28"/>
          <p:cNvSpPr txBox="1"/>
          <p:nvPr>
            <p:ph type="subTitle" idx="3"/>
          </p:nvPr>
        </p:nvSpPr>
        <p:spPr>
          <a:xfrm>
            <a:off x="4799438" y="1933775"/>
            <a:ext cx="3357000" cy="267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19" name="Google Shape;219;p28"/>
          <p:cNvSpPr txBox="1"/>
          <p:nvPr>
            <p:ph type="subTitle" idx="4"/>
          </p:nvPr>
        </p:nvSpPr>
        <p:spPr>
          <a:xfrm>
            <a:off x="4799438" y="1575638"/>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20" name="Google Shape;220;p28"/>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1" name="Google Shape;221;p28"/>
          <p:cNvSpPr txBox="1"/>
          <p:nvPr>
            <p:ph type="subTitle" idx="5"/>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22" name="Google Shape;222;p28"/>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223" name="Shape 223"/>
        <p:cNvGrpSpPr/>
        <p:nvPr/>
      </p:nvGrpSpPr>
      <p:grpSpPr>
        <a:xfrm>
          <a:off x="0" y="0"/>
          <a:ext cx="0" cy="0"/>
          <a:chOff x="0" y="0"/>
          <a:chExt cx="0" cy="0"/>
        </a:xfrm>
      </p:grpSpPr>
      <p:sp>
        <p:nvSpPr>
          <p:cNvPr id="224" name="Google Shape;224;p29"/>
          <p:cNvSpPr/>
          <p:nvPr/>
        </p:nvSpPr>
        <p:spPr>
          <a:xfrm rot="5092120">
            <a:off x="4793877" y="9818"/>
            <a:ext cx="3354243" cy="3841343"/>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9"/>
          <p:cNvSpPr/>
          <p:nvPr/>
        </p:nvSpPr>
        <p:spPr>
          <a:xfrm>
            <a:off x="7300425" y="3022974"/>
            <a:ext cx="1071300" cy="160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9"/>
          <p:cNvSpPr/>
          <p:nvPr/>
        </p:nvSpPr>
        <p:spPr>
          <a:xfrm>
            <a:off x="1671454" y="2264711"/>
            <a:ext cx="1770000" cy="28788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9"/>
          <p:cNvSpPr txBox="1"/>
          <p:nvPr>
            <p:ph type="subTitle" idx="1"/>
          </p:nvPr>
        </p:nvSpPr>
        <p:spPr>
          <a:xfrm>
            <a:off x="799081" y="3188125"/>
            <a:ext cx="2415300" cy="127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8" name="Google Shape;228;p29"/>
          <p:cNvSpPr txBox="1"/>
          <p:nvPr>
            <p:ph type="subTitle" idx="2"/>
          </p:nvPr>
        </p:nvSpPr>
        <p:spPr>
          <a:xfrm>
            <a:off x="799081" y="2522825"/>
            <a:ext cx="2415300" cy="76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29" name="Google Shape;229;p29"/>
          <p:cNvSpPr txBox="1"/>
          <p:nvPr>
            <p:ph type="subTitle" idx="3"/>
          </p:nvPr>
        </p:nvSpPr>
        <p:spPr>
          <a:xfrm>
            <a:off x="3532356" y="3188125"/>
            <a:ext cx="2247300" cy="127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0" name="Google Shape;230;p29"/>
          <p:cNvSpPr txBox="1"/>
          <p:nvPr>
            <p:ph type="subTitle" idx="4"/>
          </p:nvPr>
        </p:nvSpPr>
        <p:spPr>
          <a:xfrm>
            <a:off x="3532356" y="2522825"/>
            <a:ext cx="2247300" cy="76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31" name="Google Shape;231;p29"/>
          <p:cNvSpPr txBox="1"/>
          <p:nvPr>
            <p:ph type="subTitle" idx="5"/>
          </p:nvPr>
        </p:nvSpPr>
        <p:spPr>
          <a:xfrm>
            <a:off x="6097619" y="3188125"/>
            <a:ext cx="2247300" cy="127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2" name="Google Shape;232;p29"/>
          <p:cNvSpPr txBox="1"/>
          <p:nvPr>
            <p:ph type="subTitle" idx="6"/>
          </p:nvPr>
        </p:nvSpPr>
        <p:spPr>
          <a:xfrm>
            <a:off x="6097619" y="2522825"/>
            <a:ext cx="2247300" cy="76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33" name="Google Shape;233;p29"/>
          <p:cNvSpPr txBox="1"/>
          <p:nvPr>
            <p:ph type="subTitle" idx="7"/>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34" name="Google Shape;234;p29"/>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235" name="Google Shape;235;p29"/>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236" name="Shape 236"/>
        <p:cNvGrpSpPr/>
        <p:nvPr/>
      </p:nvGrpSpPr>
      <p:grpSpPr>
        <a:xfrm>
          <a:off x="0" y="0"/>
          <a:ext cx="0" cy="0"/>
          <a:chOff x="0" y="0"/>
          <a:chExt cx="0" cy="0"/>
        </a:xfrm>
      </p:grpSpPr>
      <p:sp>
        <p:nvSpPr>
          <p:cNvPr id="237" name="Google Shape;237;p30"/>
          <p:cNvSpPr/>
          <p:nvPr/>
        </p:nvSpPr>
        <p:spPr>
          <a:xfrm rot="5400000">
            <a:off x="342625" y="3522200"/>
            <a:ext cx="1335900" cy="21726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0"/>
          <p:cNvSpPr/>
          <p:nvPr/>
        </p:nvSpPr>
        <p:spPr>
          <a:xfrm rot="898148">
            <a:off x="1504118" y="-2388455"/>
            <a:ext cx="3552866" cy="4068662"/>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0"/>
          <p:cNvSpPr/>
          <p:nvPr/>
        </p:nvSpPr>
        <p:spPr>
          <a:xfrm>
            <a:off x="6937900" y="-1206351"/>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0"/>
          <p:cNvSpPr txBox="1"/>
          <p:nvPr>
            <p:ph type="subTitle" idx="1"/>
          </p:nvPr>
        </p:nvSpPr>
        <p:spPr>
          <a:xfrm>
            <a:off x="671725" y="2974400"/>
            <a:ext cx="2502000" cy="163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1" name="Google Shape;241;p30"/>
          <p:cNvSpPr txBox="1"/>
          <p:nvPr>
            <p:ph type="subTitle" idx="2"/>
          </p:nvPr>
        </p:nvSpPr>
        <p:spPr>
          <a:xfrm>
            <a:off x="671725" y="2616275"/>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42" name="Google Shape;242;p30"/>
          <p:cNvSpPr txBox="1"/>
          <p:nvPr>
            <p:ph type="subTitle" idx="3"/>
          </p:nvPr>
        </p:nvSpPr>
        <p:spPr>
          <a:xfrm>
            <a:off x="3300225" y="2974400"/>
            <a:ext cx="2502000" cy="163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3" name="Google Shape;243;p30"/>
          <p:cNvSpPr txBox="1"/>
          <p:nvPr>
            <p:ph type="subTitle" idx="4"/>
          </p:nvPr>
        </p:nvSpPr>
        <p:spPr>
          <a:xfrm>
            <a:off x="3300225" y="2616275"/>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44" name="Google Shape;244;p30"/>
          <p:cNvSpPr txBox="1"/>
          <p:nvPr>
            <p:ph type="subTitle" idx="5"/>
          </p:nvPr>
        </p:nvSpPr>
        <p:spPr>
          <a:xfrm>
            <a:off x="5970275" y="2974400"/>
            <a:ext cx="2502000" cy="163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5" name="Google Shape;245;p30"/>
          <p:cNvSpPr txBox="1"/>
          <p:nvPr>
            <p:ph type="subTitle" idx="6"/>
          </p:nvPr>
        </p:nvSpPr>
        <p:spPr>
          <a:xfrm>
            <a:off x="5970275" y="2616275"/>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46" name="Google Shape;246;p30"/>
          <p:cNvSpPr txBox="1"/>
          <p:nvPr>
            <p:ph type="subTitle" idx="7"/>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47" name="Google Shape;247;p30"/>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248" name="Google Shape;248;p30"/>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sp>
        <p:nvSpPr>
          <p:cNvPr id="29" name="Google Shape;29;p4"/>
          <p:cNvSpPr/>
          <p:nvPr/>
        </p:nvSpPr>
        <p:spPr>
          <a:xfrm>
            <a:off x="6764850" y="637425"/>
            <a:ext cx="1335900" cy="21726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4"/>
          <p:cNvSpPr/>
          <p:nvPr/>
        </p:nvSpPr>
        <p:spPr>
          <a:xfrm rot="898103">
            <a:off x="4835055" y="1095393"/>
            <a:ext cx="3354421" cy="3841326"/>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a:off x="220100" y="151051"/>
            <a:ext cx="1244100" cy="184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txBox="1"/>
          <p:nvPr>
            <p:ph type="title"/>
          </p:nvPr>
        </p:nvSpPr>
        <p:spPr>
          <a:xfrm>
            <a:off x="631650" y="445025"/>
            <a:ext cx="65391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4"/>
          <p:cNvSpPr txBox="1"/>
          <p:nvPr>
            <p:ph type="body" idx="1"/>
          </p:nvPr>
        </p:nvSpPr>
        <p:spPr>
          <a:xfrm>
            <a:off x="631650" y="1006150"/>
            <a:ext cx="5889300" cy="548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p:txBody>
      </p:sp>
      <p:sp>
        <p:nvSpPr>
          <p:cNvPr id="34" name="Google Shape;34;p4"/>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35" name="Google Shape;35;p4"/>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249" name="Shape 249"/>
        <p:cNvGrpSpPr/>
        <p:nvPr/>
      </p:nvGrpSpPr>
      <p:grpSpPr>
        <a:xfrm>
          <a:off x="0" y="0"/>
          <a:ext cx="0" cy="0"/>
          <a:chOff x="0" y="0"/>
          <a:chExt cx="0" cy="0"/>
        </a:xfrm>
      </p:grpSpPr>
      <p:sp>
        <p:nvSpPr>
          <p:cNvPr id="250" name="Google Shape;250;p31"/>
          <p:cNvSpPr/>
          <p:nvPr/>
        </p:nvSpPr>
        <p:spPr>
          <a:xfrm rot="-5400000" flipH="1">
            <a:off x="7121953" y="1320600"/>
            <a:ext cx="1538700" cy="25023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1"/>
          <p:cNvSpPr/>
          <p:nvPr/>
        </p:nvSpPr>
        <p:spPr>
          <a:xfrm rot="764512" flipH="1">
            <a:off x="-325821" y="-2776592"/>
            <a:ext cx="3552792" cy="4068873"/>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1"/>
          <p:cNvSpPr/>
          <p:nvPr/>
        </p:nvSpPr>
        <p:spPr>
          <a:xfrm rot="5400000" flipH="1">
            <a:off x="2202610" y="3038553"/>
            <a:ext cx="1491000" cy="22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1"/>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54" name="Google Shape;254;p31"/>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255" name="Google Shape;255;p31"/>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31"/>
          <p:cNvSpPr txBox="1"/>
          <p:nvPr>
            <p:ph type="subTitle" idx="2"/>
          </p:nvPr>
        </p:nvSpPr>
        <p:spPr>
          <a:xfrm>
            <a:off x="631650" y="3043325"/>
            <a:ext cx="1801200" cy="110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7" name="Google Shape;257;p31"/>
          <p:cNvSpPr txBox="1"/>
          <p:nvPr>
            <p:ph type="subTitle" idx="3"/>
          </p:nvPr>
        </p:nvSpPr>
        <p:spPr>
          <a:xfrm>
            <a:off x="631650" y="2685200"/>
            <a:ext cx="18012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58" name="Google Shape;258;p31"/>
          <p:cNvSpPr txBox="1"/>
          <p:nvPr>
            <p:ph type="subTitle" idx="4"/>
          </p:nvPr>
        </p:nvSpPr>
        <p:spPr>
          <a:xfrm>
            <a:off x="2634488" y="3043325"/>
            <a:ext cx="1801200" cy="110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9" name="Google Shape;259;p31"/>
          <p:cNvSpPr txBox="1"/>
          <p:nvPr>
            <p:ph type="subTitle" idx="5"/>
          </p:nvPr>
        </p:nvSpPr>
        <p:spPr>
          <a:xfrm>
            <a:off x="2634488" y="2685200"/>
            <a:ext cx="18012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60" name="Google Shape;260;p31"/>
          <p:cNvSpPr txBox="1"/>
          <p:nvPr>
            <p:ph type="subTitle" idx="6"/>
          </p:nvPr>
        </p:nvSpPr>
        <p:spPr>
          <a:xfrm>
            <a:off x="4637325" y="3043325"/>
            <a:ext cx="1801200" cy="110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1" name="Google Shape;261;p31"/>
          <p:cNvSpPr txBox="1"/>
          <p:nvPr>
            <p:ph type="subTitle" idx="7"/>
          </p:nvPr>
        </p:nvSpPr>
        <p:spPr>
          <a:xfrm>
            <a:off x="4637325" y="2685200"/>
            <a:ext cx="18012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62" name="Google Shape;262;p31"/>
          <p:cNvSpPr txBox="1"/>
          <p:nvPr>
            <p:ph type="subTitle" idx="8"/>
          </p:nvPr>
        </p:nvSpPr>
        <p:spPr>
          <a:xfrm>
            <a:off x="6627700" y="3043325"/>
            <a:ext cx="1801200" cy="110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3" name="Google Shape;263;p31"/>
          <p:cNvSpPr txBox="1"/>
          <p:nvPr>
            <p:ph type="subTitle" idx="9"/>
          </p:nvPr>
        </p:nvSpPr>
        <p:spPr>
          <a:xfrm>
            <a:off x="6627700" y="2685200"/>
            <a:ext cx="18012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264" name="Shape 264"/>
        <p:cNvGrpSpPr/>
        <p:nvPr/>
      </p:nvGrpSpPr>
      <p:grpSpPr>
        <a:xfrm>
          <a:off x="0" y="0"/>
          <a:ext cx="0" cy="0"/>
          <a:chOff x="0" y="0"/>
          <a:chExt cx="0" cy="0"/>
        </a:xfrm>
      </p:grpSpPr>
      <p:sp>
        <p:nvSpPr>
          <p:cNvPr id="265" name="Google Shape;265;p32"/>
          <p:cNvSpPr/>
          <p:nvPr/>
        </p:nvSpPr>
        <p:spPr>
          <a:xfrm flipH="1">
            <a:off x="-294922" y="2704325"/>
            <a:ext cx="1538700" cy="25023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2"/>
          <p:cNvSpPr/>
          <p:nvPr/>
        </p:nvSpPr>
        <p:spPr>
          <a:xfrm rot="764512" flipH="1">
            <a:off x="3107379" y="-748792"/>
            <a:ext cx="3552792" cy="4068873"/>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2"/>
          <p:cNvSpPr/>
          <p:nvPr/>
        </p:nvSpPr>
        <p:spPr>
          <a:xfrm rot="5400000" flipH="1">
            <a:off x="6672035" y="-1026422"/>
            <a:ext cx="1491000" cy="221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2"/>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69" name="Google Shape;269;p32"/>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270" name="Google Shape;270;p32"/>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1" name="Google Shape;271;p32"/>
          <p:cNvSpPr txBox="1"/>
          <p:nvPr>
            <p:ph type="subTitle" idx="2"/>
          </p:nvPr>
        </p:nvSpPr>
        <p:spPr>
          <a:xfrm>
            <a:off x="2171550" y="1970450"/>
            <a:ext cx="2258700" cy="70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2" name="Google Shape;272;p32"/>
          <p:cNvSpPr txBox="1"/>
          <p:nvPr>
            <p:ph type="subTitle" idx="3"/>
          </p:nvPr>
        </p:nvSpPr>
        <p:spPr>
          <a:xfrm>
            <a:off x="2171550" y="1612325"/>
            <a:ext cx="22587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73" name="Google Shape;273;p32"/>
          <p:cNvSpPr txBox="1"/>
          <p:nvPr>
            <p:ph type="subTitle" idx="4"/>
          </p:nvPr>
        </p:nvSpPr>
        <p:spPr>
          <a:xfrm>
            <a:off x="2171550" y="3661800"/>
            <a:ext cx="2258700" cy="70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4" name="Google Shape;274;p32"/>
          <p:cNvSpPr txBox="1"/>
          <p:nvPr>
            <p:ph type="subTitle" idx="5"/>
          </p:nvPr>
        </p:nvSpPr>
        <p:spPr>
          <a:xfrm>
            <a:off x="2171550" y="3303675"/>
            <a:ext cx="22587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75" name="Google Shape;275;p32"/>
          <p:cNvSpPr txBox="1"/>
          <p:nvPr>
            <p:ph type="subTitle" idx="6"/>
          </p:nvPr>
        </p:nvSpPr>
        <p:spPr>
          <a:xfrm>
            <a:off x="6172750" y="1970450"/>
            <a:ext cx="2258700" cy="70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6" name="Google Shape;276;p32"/>
          <p:cNvSpPr txBox="1"/>
          <p:nvPr>
            <p:ph type="subTitle" idx="7"/>
          </p:nvPr>
        </p:nvSpPr>
        <p:spPr>
          <a:xfrm>
            <a:off x="6172750" y="1612325"/>
            <a:ext cx="22587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77" name="Google Shape;277;p32"/>
          <p:cNvSpPr txBox="1"/>
          <p:nvPr>
            <p:ph type="subTitle" idx="8"/>
          </p:nvPr>
        </p:nvSpPr>
        <p:spPr>
          <a:xfrm>
            <a:off x="6172750" y="3661800"/>
            <a:ext cx="2258700" cy="70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8" name="Google Shape;278;p32"/>
          <p:cNvSpPr txBox="1"/>
          <p:nvPr>
            <p:ph type="subTitle" idx="9"/>
          </p:nvPr>
        </p:nvSpPr>
        <p:spPr>
          <a:xfrm>
            <a:off x="6172750" y="3303675"/>
            <a:ext cx="22587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279" name="Shape 279"/>
        <p:cNvGrpSpPr/>
        <p:nvPr/>
      </p:nvGrpSpPr>
      <p:grpSpPr>
        <a:xfrm>
          <a:off x="0" y="0"/>
          <a:ext cx="0" cy="0"/>
          <a:chOff x="0" y="0"/>
          <a:chExt cx="0" cy="0"/>
        </a:xfrm>
      </p:grpSpPr>
      <p:sp>
        <p:nvSpPr>
          <p:cNvPr id="280" name="Google Shape;280;p33"/>
          <p:cNvSpPr/>
          <p:nvPr/>
        </p:nvSpPr>
        <p:spPr>
          <a:xfrm rot="-764512">
            <a:off x="-1200093" y="-760342"/>
            <a:ext cx="3552792" cy="4068873"/>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3"/>
          <p:cNvSpPr/>
          <p:nvPr/>
        </p:nvSpPr>
        <p:spPr>
          <a:xfrm>
            <a:off x="4548868" y="-571247"/>
            <a:ext cx="1491000" cy="221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3"/>
          <p:cNvSpPr/>
          <p:nvPr/>
        </p:nvSpPr>
        <p:spPr>
          <a:xfrm rot="-5400000">
            <a:off x="7123500" y="2217700"/>
            <a:ext cx="1538700" cy="2502300"/>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3"/>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84" name="Google Shape;284;p33"/>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285" name="Google Shape;285;p33"/>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6" name="Google Shape;286;p33"/>
          <p:cNvSpPr txBox="1"/>
          <p:nvPr>
            <p:ph type="subTitle" idx="2"/>
          </p:nvPr>
        </p:nvSpPr>
        <p:spPr>
          <a:xfrm>
            <a:off x="934150" y="227147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7" name="Google Shape;287;p33"/>
          <p:cNvSpPr txBox="1"/>
          <p:nvPr>
            <p:ph type="subTitle" idx="3"/>
          </p:nvPr>
        </p:nvSpPr>
        <p:spPr>
          <a:xfrm>
            <a:off x="934125" y="1913350"/>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88" name="Google Shape;288;p33"/>
          <p:cNvSpPr txBox="1"/>
          <p:nvPr>
            <p:ph type="subTitle" idx="4"/>
          </p:nvPr>
        </p:nvSpPr>
        <p:spPr>
          <a:xfrm>
            <a:off x="3608263" y="227147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9" name="Google Shape;289;p33"/>
          <p:cNvSpPr txBox="1"/>
          <p:nvPr>
            <p:ph type="subTitle" idx="5"/>
          </p:nvPr>
        </p:nvSpPr>
        <p:spPr>
          <a:xfrm>
            <a:off x="3608239" y="1913350"/>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90" name="Google Shape;290;p33"/>
          <p:cNvSpPr txBox="1"/>
          <p:nvPr>
            <p:ph type="subTitle" idx="6"/>
          </p:nvPr>
        </p:nvSpPr>
        <p:spPr>
          <a:xfrm>
            <a:off x="6217275" y="227147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1" name="Google Shape;291;p33"/>
          <p:cNvSpPr txBox="1"/>
          <p:nvPr>
            <p:ph type="subTitle" idx="7"/>
          </p:nvPr>
        </p:nvSpPr>
        <p:spPr>
          <a:xfrm>
            <a:off x="6217254" y="1913350"/>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92" name="Google Shape;292;p33"/>
          <p:cNvSpPr txBox="1"/>
          <p:nvPr>
            <p:ph type="subTitle" idx="8"/>
          </p:nvPr>
        </p:nvSpPr>
        <p:spPr>
          <a:xfrm>
            <a:off x="934150" y="414722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3" name="Google Shape;293;p33"/>
          <p:cNvSpPr txBox="1"/>
          <p:nvPr>
            <p:ph type="subTitle" idx="9"/>
          </p:nvPr>
        </p:nvSpPr>
        <p:spPr>
          <a:xfrm>
            <a:off x="934125" y="3789102"/>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94" name="Google Shape;294;p33"/>
          <p:cNvSpPr txBox="1"/>
          <p:nvPr>
            <p:ph type="subTitle" idx="13"/>
          </p:nvPr>
        </p:nvSpPr>
        <p:spPr>
          <a:xfrm>
            <a:off x="3608263" y="414722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5" name="Google Shape;295;p33"/>
          <p:cNvSpPr txBox="1"/>
          <p:nvPr>
            <p:ph type="subTitle" idx="14"/>
          </p:nvPr>
        </p:nvSpPr>
        <p:spPr>
          <a:xfrm>
            <a:off x="3608239" y="3789102"/>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96" name="Google Shape;296;p33"/>
          <p:cNvSpPr txBox="1"/>
          <p:nvPr>
            <p:ph type="subTitle" idx="15"/>
          </p:nvPr>
        </p:nvSpPr>
        <p:spPr>
          <a:xfrm>
            <a:off x="6217275" y="414722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7" name="Google Shape;297;p33"/>
          <p:cNvSpPr txBox="1"/>
          <p:nvPr>
            <p:ph type="subTitle" idx="16"/>
          </p:nvPr>
        </p:nvSpPr>
        <p:spPr>
          <a:xfrm>
            <a:off x="6217254" y="3789102"/>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298" name="Shape 298"/>
        <p:cNvGrpSpPr/>
        <p:nvPr/>
      </p:nvGrpSpPr>
      <p:grpSpPr>
        <a:xfrm>
          <a:off x="0" y="0"/>
          <a:ext cx="0" cy="0"/>
          <a:chOff x="0" y="0"/>
          <a:chExt cx="0" cy="0"/>
        </a:xfrm>
      </p:grpSpPr>
      <p:sp>
        <p:nvSpPr>
          <p:cNvPr id="299" name="Google Shape;299;p34"/>
          <p:cNvSpPr/>
          <p:nvPr/>
        </p:nvSpPr>
        <p:spPr>
          <a:xfrm rot="-764512">
            <a:off x="5938432" y="-2252992"/>
            <a:ext cx="3552792" cy="4068873"/>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4"/>
          <p:cNvSpPr/>
          <p:nvPr/>
        </p:nvSpPr>
        <p:spPr>
          <a:xfrm>
            <a:off x="5326518" y="3586053"/>
            <a:ext cx="1491000" cy="22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4"/>
          <p:cNvSpPr/>
          <p:nvPr/>
        </p:nvSpPr>
        <p:spPr>
          <a:xfrm>
            <a:off x="0" y="-3350"/>
            <a:ext cx="4485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4"/>
          <p:cNvSpPr txBox="1"/>
          <p:nvPr>
            <p:ph type="title" hasCustomPrompt="1"/>
          </p:nvPr>
        </p:nvSpPr>
        <p:spPr>
          <a:xfrm>
            <a:off x="1250200" y="996375"/>
            <a:ext cx="27939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3" name="Google Shape;303;p34"/>
          <p:cNvSpPr txBox="1"/>
          <p:nvPr>
            <p:ph type="subTitle" idx="1"/>
          </p:nvPr>
        </p:nvSpPr>
        <p:spPr>
          <a:xfrm>
            <a:off x="4797000" y="1086825"/>
            <a:ext cx="3079200" cy="64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4" name="Google Shape;304;p34"/>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305" name="Google Shape;305;p34"/>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306" name="Google Shape;306;p34"/>
          <p:cNvSpPr txBox="1"/>
          <p:nvPr>
            <p:ph type="title" idx="3" hasCustomPrompt="1"/>
          </p:nvPr>
        </p:nvSpPr>
        <p:spPr>
          <a:xfrm>
            <a:off x="1250200" y="2157600"/>
            <a:ext cx="27939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7" name="Google Shape;307;p34"/>
          <p:cNvSpPr txBox="1"/>
          <p:nvPr>
            <p:ph type="subTitle" idx="4"/>
          </p:nvPr>
        </p:nvSpPr>
        <p:spPr>
          <a:xfrm>
            <a:off x="4797000" y="2248050"/>
            <a:ext cx="3079200" cy="64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8" name="Google Shape;308;p34"/>
          <p:cNvSpPr txBox="1"/>
          <p:nvPr>
            <p:ph type="title" idx="5" hasCustomPrompt="1"/>
          </p:nvPr>
        </p:nvSpPr>
        <p:spPr>
          <a:xfrm>
            <a:off x="1250200" y="3318825"/>
            <a:ext cx="27939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9" name="Google Shape;309;p34"/>
          <p:cNvSpPr txBox="1"/>
          <p:nvPr>
            <p:ph type="subTitle" idx="6"/>
          </p:nvPr>
        </p:nvSpPr>
        <p:spPr>
          <a:xfrm>
            <a:off x="4797000" y="3409275"/>
            <a:ext cx="3079200" cy="64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310" name="Shape 310"/>
        <p:cNvGrpSpPr/>
        <p:nvPr/>
      </p:nvGrpSpPr>
      <p:grpSpPr>
        <a:xfrm>
          <a:off x="0" y="0"/>
          <a:ext cx="0" cy="0"/>
          <a:chOff x="0" y="0"/>
          <a:chExt cx="0" cy="0"/>
        </a:xfrm>
      </p:grpSpPr>
      <p:sp>
        <p:nvSpPr>
          <p:cNvPr id="311" name="Google Shape;311;p35"/>
          <p:cNvSpPr/>
          <p:nvPr/>
        </p:nvSpPr>
        <p:spPr>
          <a:xfrm rot="-764512">
            <a:off x="945657" y="1443658"/>
            <a:ext cx="3552792" cy="4068873"/>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5"/>
          <p:cNvSpPr/>
          <p:nvPr/>
        </p:nvSpPr>
        <p:spPr>
          <a:xfrm>
            <a:off x="2403118" y="-1054172"/>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5"/>
          <p:cNvSpPr/>
          <p:nvPr/>
        </p:nvSpPr>
        <p:spPr>
          <a:xfrm rot="10800000">
            <a:off x="7659550" y="-357200"/>
            <a:ext cx="1538700" cy="25023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5"/>
          <p:cNvSpPr txBox="1"/>
          <p:nvPr>
            <p:ph type="title" hasCustomPrompt="1"/>
          </p:nvPr>
        </p:nvSpPr>
        <p:spPr>
          <a:xfrm>
            <a:off x="631650" y="3158363"/>
            <a:ext cx="25149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200">
                <a:solidFill>
                  <a:schemeClr val="lt2"/>
                </a:solidFill>
              </a:defRPr>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315" name="Google Shape;315;p35"/>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316" name="Google Shape;316;p35"/>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317" name="Google Shape;317;p35"/>
          <p:cNvSpPr txBox="1"/>
          <p:nvPr>
            <p:ph type="subTitle" idx="2"/>
          </p:nvPr>
        </p:nvSpPr>
        <p:spPr>
          <a:xfrm>
            <a:off x="631650" y="3895688"/>
            <a:ext cx="22215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18" name="Google Shape;318;p35"/>
          <p:cNvSpPr txBox="1"/>
          <p:nvPr>
            <p:ph type="subTitle" idx="3"/>
          </p:nvPr>
        </p:nvSpPr>
        <p:spPr>
          <a:xfrm>
            <a:off x="631650" y="3537563"/>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319" name="Google Shape;319;p35"/>
          <p:cNvSpPr txBox="1"/>
          <p:nvPr>
            <p:ph type="title" idx="4"/>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0" name="Google Shape;320;p35"/>
          <p:cNvSpPr txBox="1"/>
          <p:nvPr>
            <p:ph type="title" idx="5" hasCustomPrompt="1"/>
          </p:nvPr>
        </p:nvSpPr>
        <p:spPr>
          <a:xfrm>
            <a:off x="3314550" y="3158363"/>
            <a:ext cx="25149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200">
                <a:solidFill>
                  <a:schemeClr val="lt2"/>
                </a:solidFill>
              </a:defRPr>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321" name="Google Shape;321;p35"/>
          <p:cNvSpPr txBox="1"/>
          <p:nvPr>
            <p:ph type="subTitle" idx="6"/>
          </p:nvPr>
        </p:nvSpPr>
        <p:spPr>
          <a:xfrm>
            <a:off x="3314550" y="3895688"/>
            <a:ext cx="22215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2" name="Google Shape;322;p35"/>
          <p:cNvSpPr txBox="1"/>
          <p:nvPr>
            <p:ph type="subTitle" idx="7"/>
          </p:nvPr>
        </p:nvSpPr>
        <p:spPr>
          <a:xfrm>
            <a:off x="3314550" y="3537563"/>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323" name="Google Shape;323;p35"/>
          <p:cNvSpPr txBox="1"/>
          <p:nvPr>
            <p:ph type="title" idx="8" hasCustomPrompt="1"/>
          </p:nvPr>
        </p:nvSpPr>
        <p:spPr>
          <a:xfrm>
            <a:off x="5997450" y="3158363"/>
            <a:ext cx="25149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200">
                <a:solidFill>
                  <a:schemeClr val="lt2"/>
                </a:solidFill>
              </a:defRPr>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324" name="Google Shape;324;p35"/>
          <p:cNvSpPr txBox="1"/>
          <p:nvPr>
            <p:ph type="subTitle" idx="9"/>
          </p:nvPr>
        </p:nvSpPr>
        <p:spPr>
          <a:xfrm>
            <a:off x="5997450" y="3895688"/>
            <a:ext cx="22215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5" name="Google Shape;325;p35"/>
          <p:cNvSpPr txBox="1"/>
          <p:nvPr>
            <p:ph type="subTitle" idx="13"/>
          </p:nvPr>
        </p:nvSpPr>
        <p:spPr>
          <a:xfrm>
            <a:off x="5997450" y="3537563"/>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326" name="Shape 326"/>
        <p:cNvGrpSpPr/>
        <p:nvPr/>
      </p:nvGrpSpPr>
      <p:grpSpPr>
        <a:xfrm>
          <a:off x="0" y="0"/>
          <a:ext cx="0" cy="0"/>
          <a:chOff x="0" y="0"/>
          <a:chExt cx="0" cy="0"/>
        </a:xfrm>
      </p:grpSpPr>
      <p:sp>
        <p:nvSpPr>
          <p:cNvPr id="327" name="Google Shape;327;p36"/>
          <p:cNvSpPr/>
          <p:nvPr/>
        </p:nvSpPr>
        <p:spPr>
          <a:xfrm>
            <a:off x="0" y="-3350"/>
            <a:ext cx="5806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6"/>
          <p:cNvSpPr/>
          <p:nvPr/>
        </p:nvSpPr>
        <p:spPr>
          <a:xfrm rot="-764512">
            <a:off x="5867782" y="729558"/>
            <a:ext cx="3552792" cy="4068873"/>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6"/>
          <p:cNvSpPr/>
          <p:nvPr/>
        </p:nvSpPr>
        <p:spPr>
          <a:xfrm>
            <a:off x="6096993" y="-571247"/>
            <a:ext cx="1491000" cy="221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6"/>
          <p:cNvSpPr/>
          <p:nvPr/>
        </p:nvSpPr>
        <p:spPr>
          <a:xfrm rot="-7574257">
            <a:off x="7967853" y="643909"/>
            <a:ext cx="1538734" cy="2502275"/>
          </a:xfrm>
          <a:prstGeom prst="triangle">
            <a:avLst>
              <a:gd name="adj" fmla="val 4794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6"/>
          <p:cNvSpPr txBox="1"/>
          <p:nvPr>
            <p:ph type="ctrTitle"/>
          </p:nvPr>
        </p:nvSpPr>
        <p:spPr>
          <a:xfrm>
            <a:off x="612375" y="242875"/>
            <a:ext cx="47898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9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332" name="Google Shape;332;p36"/>
          <p:cNvSpPr txBox="1"/>
          <p:nvPr>
            <p:ph type="subTitle" idx="1"/>
          </p:nvPr>
        </p:nvSpPr>
        <p:spPr>
          <a:xfrm>
            <a:off x="612375" y="1693475"/>
            <a:ext cx="4789800" cy="1102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3000">
                <a:latin typeface="Sora ExtraBold"/>
                <a:ea typeface="Sora ExtraBold"/>
                <a:cs typeface="Sora ExtraBold"/>
                <a:sym typeface="Sora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33" name="Google Shape;333;p36"/>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334" name="Google Shape;334;p36"/>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335" name="Google Shape;335;p36"/>
          <p:cNvSpPr txBox="1"/>
          <p:nvPr>
            <p:ph type="subTitle" idx="3"/>
          </p:nvPr>
        </p:nvSpPr>
        <p:spPr>
          <a:xfrm>
            <a:off x="612375" y="3867100"/>
            <a:ext cx="2227500" cy="8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36" name="Google Shape;336;p36"/>
          <p:cNvSpPr txBox="1"/>
          <p:nvPr/>
        </p:nvSpPr>
        <p:spPr>
          <a:xfrm>
            <a:off x="5982938" y="3582650"/>
            <a:ext cx="2345100" cy="738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900">
                <a:solidFill>
                  <a:schemeClr val="accent2"/>
                </a:solidFill>
                <a:latin typeface="DM Sans Medium"/>
                <a:ea typeface="DM Sans Medium"/>
                <a:cs typeface="DM Sans Medium"/>
                <a:sym typeface="DM Sans Medium"/>
              </a:rPr>
              <a:t>CREDITS: This presentation template was created by </a:t>
            </a:r>
            <a:r>
              <a:rPr lang="en-GB" sz="900" b="1">
                <a:solidFill>
                  <a:schemeClr val="accent2"/>
                </a:solidFill>
                <a:uFill>
                  <a:noFill/>
                </a:uFill>
                <a:latin typeface="DM Sans"/>
                <a:ea typeface="DM Sans"/>
                <a:cs typeface="DM Sans"/>
                <a:sym typeface="DM Sans"/>
                <a:hlinkClick r:id="rId2"/>
              </a:rPr>
              <a:t>Slidesgo</a:t>
            </a:r>
            <a:r>
              <a:rPr lang="en-GB" sz="900">
                <a:solidFill>
                  <a:schemeClr val="accent2"/>
                </a:solidFill>
                <a:latin typeface="DM Sans Medium"/>
                <a:ea typeface="DM Sans Medium"/>
                <a:cs typeface="DM Sans Medium"/>
                <a:sym typeface="DM Sans Medium"/>
              </a:rPr>
              <a:t>, including icons by </a:t>
            </a:r>
            <a:r>
              <a:rPr lang="en-GB" sz="900" b="1">
                <a:solidFill>
                  <a:schemeClr val="accent2"/>
                </a:solidFill>
                <a:uFill>
                  <a:noFill/>
                </a:uFill>
                <a:latin typeface="DM Sans"/>
                <a:ea typeface="DM Sans"/>
                <a:cs typeface="DM Sans"/>
                <a:sym typeface="DM Sans"/>
                <a:hlinkClick r:id="rId3"/>
              </a:rPr>
              <a:t>Flaticon</a:t>
            </a:r>
            <a:r>
              <a:rPr lang="en-GB" sz="900">
                <a:solidFill>
                  <a:schemeClr val="accent2"/>
                </a:solidFill>
                <a:latin typeface="DM Sans Medium"/>
                <a:ea typeface="DM Sans Medium"/>
                <a:cs typeface="DM Sans Medium"/>
                <a:sym typeface="DM Sans Medium"/>
              </a:rPr>
              <a:t> and infographics &amp; images by </a:t>
            </a:r>
            <a:r>
              <a:rPr lang="en-GB" sz="900" b="1">
                <a:solidFill>
                  <a:schemeClr val="accent2"/>
                </a:solidFill>
                <a:uFill>
                  <a:noFill/>
                </a:uFill>
                <a:latin typeface="DM Sans"/>
                <a:ea typeface="DM Sans"/>
                <a:cs typeface="DM Sans"/>
                <a:sym typeface="DM Sans"/>
                <a:hlinkClick r:id="rId4"/>
              </a:rPr>
              <a:t>Freepik</a:t>
            </a:r>
            <a:endParaRPr sz="1000" b="1">
              <a:solidFill>
                <a:srgbClr val="434343"/>
              </a:solidFill>
              <a:latin typeface="Anaheim"/>
              <a:ea typeface="Anaheim"/>
              <a:cs typeface="Anaheim"/>
              <a:sym typeface="Anaheim"/>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337" name="Shape 337"/>
        <p:cNvGrpSpPr/>
        <p:nvPr/>
      </p:nvGrpSpPr>
      <p:grpSpPr>
        <a:xfrm>
          <a:off x="0" y="0"/>
          <a:ext cx="0" cy="0"/>
          <a:chOff x="0" y="0"/>
          <a:chExt cx="0" cy="0"/>
        </a:xfrm>
      </p:grpSpPr>
      <p:sp>
        <p:nvSpPr>
          <p:cNvPr id="338" name="Google Shape;338;p37"/>
          <p:cNvSpPr/>
          <p:nvPr/>
        </p:nvSpPr>
        <p:spPr>
          <a:xfrm rot="898156">
            <a:off x="-344734" y="-1338303"/>
            <a:ext cx="4329835" cy="4958352"/>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7"/>
          <p:cNvSpPr/>
          <p:nvPr/>
        </p:nvSpPr>
        <p:spPr>
          <a:xfrm>
            <a:off x="4112300" y="-845675"/>
            <a:ext cx="1641300" cy="243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7"/>
          <p:cNvSpPr/>
          <p:nvPr/>
        </p:nvSpPr>
        <p:spPr>
          <a:xfrm>
            <a:off x="6508425" y="2240625"/>
            <a:ext cx="1860000" cy="30249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341" name="Shape 341"/>
        <p:cNvGrpSpPr/>
        <p:nvPr/>
      </p:nvGrpSpPr>
      <p:grpSpPr>
        <a:xfrm>
          <a:off x="0" y="0"/>
          <a:ext cx="0" cy="0"/>
          <a:chOff x="0" y="0"/>
          <a:chExt cx="0" cy="0"/>
        </a:xfrm>
      </p:grpSpPr>
      <p:sp>
        <p:nvSpPr>
          <p:cNvPr id="342" name="Google Shape;342;p38"/>
          <p:cNvSpPr/>
          <p:nvPr/>
        </p:nvSpPr>
        <p:spPr>
          <a:xfrm rot="898156">
            <a:off x="1662166" y="-3754703"/>
            <a:ext cx="4329835" cy="4958352"/>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8"/>
          <p:cNvSpPr/>
          <p:nvPr/>
        </p:nvSpPr>
        <p:spPr>
          <a:xfrm>
            <a:off x="1095275" y="2928300"/>
            <a:ext cx="1641300" cy="24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8"/>
          <p:cNvSpPr/>
          <p:nvPr/>
        </p:nvSpPr>
        <p:spPr>
          <a:xfrm rot="-5400000">
            <a:off x="6701550" y="1331825"/>
            <a:ext cx="1860000" cy="30249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345" name="Shape 345"/>
        <p:cNvGrpSpPr/>
        <p:nvPr/>
      </p:nvGrpSpPr>
      <p:grpSpPr>
        <a:xfrm>
          <a:off x="0" y="0"/>
          <a:ext cx="0" cy="0"/>
          <a:chOff x="0" y="0"/>
          <a:chExt cx="0" cy="0"/>
        </a:xfrm>
      </p:grpSpPr>
      <p:sp>
        <p:nvSpPr>
          <p:cNvPr id="346" name="Google Shape;346;p39"/>
          <p:cNvSpPr/>
          <p:nvPr/>
        </p:nvSpPr>
        <p:spPr>
          <a:xfrm rot="-1656116">
            <a:off x="4388423" y="-144478"/>
            <a:ext cx="4329781" cy="4958304"/>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9"/>
          <p:cNvSpPr/>
          <p:nvPr/>
        </p:nvSpPr>
        <p:spPr>
          <a:xfrm rot="-5400000">
            <a:off x="3593300" y="-631150"/>
            <a:ext cx="1641300" cy="243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9"/>
          <p:cNvSpPr/>
          <p:nvPr/>
        </p:nvSpPr>
        <p:spPr>
          <a:xfrm>
            <a:off x="454400" y="2474270"/>
            <a:ext cx="1641300" cy="2669100"/>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3">
  <p:cSld name="BLANK_1_1_1_1_1_1_1_1_1_1">
    <p:spTree>
      <p:nvGrpSpPr>
        <p:cNvPr id="349" name="Shape 349"/>
        <p:cNvGrpSpPr/>
        <p:nvPr/>
      </p:nvGrpSpPr>
      <p:grpSpPr>
        <a:xfrm>
          <a:off x="0" y="0"/>
          <a:ext cx="0" cy="0"/>
          <a:chOff x="0" y="0"/>
          <a:chExt cx="0" cy="0"/>
        </a:xfrm>
      </p:grpSpPr>
      <p:sp>
        <p:nvSpPr>
          <p:cNvPr id="350" name="Google Shape;350;p40"/>
          <p:cNvSpPr/>
          <p:nvPr/>
        </p:nvSpPr>
        <p:spPr>
          <a:xfrm rot="-228829">
            <a:off x="-1061189" y="-2946661"/>
            <a:ext cx="4329889" cy="4958254"/>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40"/>
          <p:cNvSpPr/>
          <p:nvPr/>
        </p:nvSpPr>
        <p:spPr>
          <a:xfrm>
            <a:off x="3845725" y="3597225"/>
            <a:ext cx="1641300" cy="243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40"/>
          <p:cNvSpPr/>
          <p:nvPr/>
        </p:nvSpPr>
        <p:spPr>
          <a:xfrm rot="10800000">
            <a:off x="6976925" y="-5"/>
            <a:ext cx="1641300" cy="26691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6" name="Shape 36"/>
        <p:cNvGrpSpPr/>
        <p:nvPr/>
      </p:nvGrpSpPr>
      <p:grpSpPr>
        <a:xfrm>
          <a:off x="0" y="0"/>
          <a:ext cx="0" cy="0"/>
          <a:chOff x="0" y="0"/>
          <a:chExt cx="0" cy="0"/>
        </a:xfrm>
      </p:grpSpPr>
      <p:sp>
        <p:nvSpPr>
          <p:cNvPr id="37" name="Google Shape;37;p5"/>
          <p:cNvSpPr/>
          <p:nvPr/>
        </p:nvSpPr>
        <p:spPr>
          <a:xfrm rot="-296773">
            <a:off x="5141554" y="-2648103"/>
            <a:ext cx="3354191" cy="3841456"/>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5"/>
          <p:cNvSpPr/>
          <p:nvPr/>
        </p:nvSpPr>
        <p:spPr>
          <a:xfrm>
            <a:off x="-457200" y="1416125"/>
            <a:ext cx="1259700" cy="188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5"/>
          <p:cNvSpPr/>
          <p:nvPr/>
        </p:nvSpPr>
        <p:spPr>
          <a:xfrm>
            <a:off x="2865251" y="2156748"/>
            <a:ext cx="2040000" cy="33180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5"/>
          <p:cNvSpPr txBox="1"/>
          <p:nvPr>
            <p:ph type="subTitle" idx="1"/>
          </p:nvPr>
        </p:nvSpPr>
        <p:spPr>
          <a:xfrm>
            <a:off x="1601938" y="3098225"/>
            <a:ext cx="2502000" cy="854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1" name="Google Shape;41;p5"/>
          <p:cNvSpPr txBox="1"/>
          <p:nvPr>
            <p:ph type="subTitle" idx="2"/>
          </p:nvPr>
        </p:nvSpPr>
        <p:spPr>
          <a:xfrm>
            <a:off x="1601938" y="2740100"/>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42" name="Google Shape;42;p5"/>
          <p:cNvSpPr txBox="1"/>
          <p:nvPr>
            <p:ph type="subTitle" idx="3"/>
          </p:nvPr>
        </p:nvSpPr>
        <p:spPr>
          <a:xfrm>
            <a:off x="5040063" y="3098225"/>
            <a:ext cx="2502000" cy="854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3" name="Google Shape;43;p5"/>
          <p:cNvSpPr txBox="1"/>
          <p:nvPr>
            <p:ph type="subTitle" idx="4"/>
          </p:nvPr>
        </p:nvSpPr>
        <p:spPr>
          <a:xfrm>
            <a:off x="5040063" y="2740100"/>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44" name="Google Shape;44;p5"/>
          <p:cNvSpPr txBox="1"/>
          <p:nvPr>
            <p:ph type="subTitle" idx="5"/>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45" name="Google Shape;45;p5"/>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46" name="Google Shape;46;p5"/>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7" name="Shape 47"/>
        <p:cNvGrpSpPr/>
        <p:nvPr/>
      </p:nvGrpSpPr>
      <p:grpSpPr>
        <a:xfrm>
          <a:off x="0" y="0"/>
          <a:ext cx="0" cy="0"/>
          <a:chOff x="0" y="0"/>
          <a:chExt cx="0" cy="0"/>
        </a:xfrm>
      </p:grpSpPr>
      <p:sp>
        <p:nvSpPr>
          <p:cNvPr id="48" name="Google Shape;48;p6"/>
          <p:cNvSpPr/>
          <p:nvPr/>
        </p:nvSpPr>
        <p:spPr>
          <a:xfrm>
            <a:off x="246625" y="2322449"/>
            <a:ext cx="1491000" cy="22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6"/>
          <p:cNvSpPr/>
          <p:nvPr/>
        </p:nvSpPr>
        <p:spPr>
          <a:xfrm rot="898148">
            <a:off x="3601770" y="-1002005"/>
            <a:ext cx="3552866" cy="4068662"/>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6"/>
          <p:cNvSpPr/>
          <p:nvPr/>
        </p:nvSpPr>
        <p:spPr>
          <a:xfrm rot="10800000">
            <a:off x="7395838" y="-551300"/>
            <a:ext cx="1335900" cy="21726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6"/>
          <p:cNvSpPr txBox="1"/>
          <p:nvPr>
            <p:ph type="title"/>
          </p:nvPr>
        </p:nvSpPr>
        <p:spPr>
          <a:xfrm>
            <a:off x="631650" y="445025"/>
            <a:ext cx="5690400" cy="105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 name="Google Shape;52;p6"/>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53" name="Google Shape;53;p6"/>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4" name="Shape 54"/>
        <p:cNvGrpSpPr/>
        <p:nvPr/>
      </p:nvGrpSpPr>
      <p:grpSpPr>
        <a:xfrm>
          <a:off x="0" y="0"/>
          <a:ext cx="0" cy="0"/>
          <a:chOff x="0" y="0"/>
          <a:chExt cx="0" cy="0"/>
        </a:xfrm>
      </p:grpSpPr>
      <p:sp>
        <p:nvSpPr>
          <p:cNvPr id="55" name="Google Shape;55;p7"/>
          <p:cNvSpPr/>
          <p:nvPr/>
        </p:nvSpPr>
        <p:spPr>
          <a:xfrm>
            <a:off x="0" y="-3350"/>
            <a:ext cx="3231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6" name="Google Shape;56;p7"/>
          <p:cNvSpPr txBox="1"/>
          <p:nvPr>
            <p:ph type="body" idx="1"/>
          </p:nvPr>
        </p:nvSpPr>
        <p:spPr>
          <a:xfrm>
            <a:off x="3356225" y="1152475"/>
            <a:ext cx="5067900" cy="345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
        <p:nvSpPr>
          <p:cNvPr id="57" name="Google Shape;57;p7"/>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58" name="Google Shape;58;p7"/>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59" name="Google Shape;59;p7"/>
          <p:cNvSpPr txBox="1"/>
          <p:nvPr>
            <p:ph type="title"/>
          </p:nvPr>
        </p:nvSpPr>
        <p:spPr>
          <a:xfrm>
            <a:off x="631650" y="445025"/>
            <a:ext cx="2368800" cy="1526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7"/>
          <p:cNvSpPr/>
          <p:nvPr/>
        </p:nvSpPr>
        <p:spPr>
          <a:xfrm>
            <a:off x="6933125" y="3502249"/>
            <a:ext cx="1491000" cy="22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1" name="Shape 61"/>
        <p:cNvGrpSpPr/>
        <p:nvPr/>
      </p:nvGrpSpPr>
      <p:grpSpPr>
        <a:xfrm>
          <a:off x="0" y="0"/>
          <a:ext cx="0" cy="0"/>
          <a:chOff x="0" y="0"/>
          <a:chExt cx="0" cy="0"/>
        </a:xfrm>
      </p:grpSpPr>
      <p:sp>
        <p:nvSpPr>
          <p:cNvPr id="62" name="Google Shape;62;p8"/>
          <p:cNvSpPr/>
          <p:nvPr/>
        </p:nvSpPr>
        <p:spPr>
          <a:xfrm rot="898061">
            <a:off x="3229414" y="-3318018"/>
            <a:ext cx="4977270" cy="5699879"/>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8"/>
          <p:cNvSpPr/>
          <p:nvPr/>
        </p:nvSpPr>
        <p:spPr>
          <a:xfrm>
            <a:off x="323800" y="2634675"/>
            <a:ext cx="1800600" cy="267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8"/>
          <p:cNvSpPr/>
          <p:nvPr/>
        </p:nvSpPr>
        <p:spPr>
          <a:xfrm>
            <a:off x="6888400" y="2927925"/>
            <a:ext cx="1540500" cy="25050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8"/>
          <p:cNvSpPr txBox="1"/>
          <p:nvPr>
            <p:ph type="title"/>
          </p:nvPr>
        </p:nvSpPr>
        <p:spPr>
          <a:xfrm>
            <a:off x="601500" y="1167900"/>
            <a:ext cx="6668700" cy="28077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66" name="Google Shape;66;p8"/>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67" name="Google Shape;67;p8"/>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9"/>
          <p:cNvSpPr/>
          <p:nvPr/>
        </p:nvSpPr>
        <p:spPr>
          <a:xfrm>
            <a:off x="0" y="-3350"/>
            <a:ext cx="392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9"/>
          <p:cNvSpPr/>
          <p:nvPr/>
        </p:nvSpPr>
        <p:spPr>
          <a:xfrm rot="615">
            <a:off x="5494577" y="-911116"/>
            <a:ext cx="3354300" cy="3841200"/>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9"/>
          <p:cNvSpPr/>
          <p:nvPr/>
        </p:nvSpPr>
        <p:spPr>
          <a:xfrm>
            <a:off x="4801225" y="3808099"/>
            <a:ext cx="1071300" cy="160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9"/>
          <p:cNvSpPr/>
          <p:nvPr/>
        </p:nvSpPr>
        <p:spPr>
          <a:xfrm rot="10800000">
            <a:off x="4498799" y="-742677"/>
            <a:ext cx="1168500" cy="19008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9"/>
          <p:cNvSpPr txBox="1"/>
          <p:nvPr>
            <p:ph type="title"/>
          </p:nvPr>
        </p:nvSpPr>
        <p:spPr>
          <a:xfrm>
            <a:off x="587850" y="1865550"/>
            <a:ext cx="2751000" cy="141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4" name="Google Shape;74;p9"/>
          <p:cNvSpPr txBox="1"/>
          <p:nvPr>
            <p:ph type="subTitle" idx="1"/>
          </p:nvPr>
        </p:nvSpPr>
        <p:spPr>
          <a:xfrm>
            <a:off x="4256988" y="2004450"/>
            <a:ext cx="3926700" cy="113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5" name="Google Shape;75;p9"/>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76" name="Google Shape;76;p9"/>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77"/>
        <p:cNvGrpSpPr/>
        <p:nvPr/>
      </p:nvGrpSpPr>
      <p:grpSpPr>
        <a:xfrm>
          <a:off x="0" y="0"/>
          <a:ext cx="0" cy="0"/>
          <a:chOff x="0" y="0"/>
          <a:chExt cx="0" cy="0"/>
        </a:xfrm>
      </p:grpSpPr>
      <p:sp>
        <p:nvSpPr>
          <p:cNvPr id="78" name="Google Shape;78;p10"/>
          <p:cNvSpPr/>
          <p:nvPr/>
        </p:nvSpPr>
        <p:spPr>
          <a:xfrm rot="-9000342">
            <a:off x="7874094" y="534978"/>
            <a:ext cx="1538665" cy="250235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0"/>
          <p:cNvSpPr/>
          <p:nvPr/>
        </p:nvSpPr>
        <p:spPr>
          <a:xfrm rot="-764512">
            <a:off x="-1954568" y="-2862092"/>
            <a:ext cx="3552792" cy="4068873"/>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0"/>
          <p:cNvSpPr/>
          <p:nvPr/>
        </p:nvSpPr>
        <p:spPr>
          <a:xfrm>
            <a:off x="0" y="3811875"/>
            <a:ext cx="8428800" cy="1372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0"/>
          <p:cNvSpPr txBox="1"/>
          <p:nvPr>
            <p:ph type="title"/>
          </p:nvPr>
        </p:nvSpPr>
        <p:spPr>
          <a:xfrm>
            <a:off x="619025" y="41746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82" name="Google Shape;82;p10"/>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83" name="Google Shape;83;p10"/>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0" Type="http://schemas.openxmlformats.org/officeDocument/2006/relationships/theme" Target="../theme/theme1.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1pPr>
            <a:lvl2pPr lvl="1"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2pPr>
            <a:lvl3pPr lvl="2"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3pPr>
            <a:lvl4pPr lvl="3"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4pPr>
            <a:lvl5pPr lvl="4"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5pPr>
            <a:lvl6pPr lvl="5"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6pPr>
            <a:lvl7pPr lvl="6"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7pPr>
            <a:lvl8pPr lvl="7"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8pPr>
            <a:lvl9pPr lvl="8"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1pPr>
            <a:lvl2pPr marL="914400" lvl="1"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2pPr>
            <a:lvl3pPr marL="1371600" lvl="2"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3pPr>
            <a:lvl4pPr marL="1828800" lvl="3"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4pPr>
            <a:lvl5pPr marL="2286000" lvl="4"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5pPr>
            <a:lvl6pPr marL="2743200" lvl="5"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6pPr>
            <a:lvl7pPr marL="3200400" lvl="6"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7pPr>
            <a:lvl8pPr marL="3657600" lvl="7"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8pPr>
            <a:lvl9pPr marL="4114800" lvl="8"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5.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0" Type="http://schemas.openxmlformats.org/officeDocument/2006/relationships/notesSlide" Target="../notesSlides/notesSlide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p44"/>
          <p:cNvSpPr txBox="1"/>
          <p:nvPr>
            <p:ph type="ctrTitle"/>
          </p:nvPr>
        </p:nvSpPr>
        <p:spPr>
          <a:xfrm>
            <a:off x="2936575" y="535000"/>
            <a:ext cx="54924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Network</a:t>
            </a:r>
            <a:br>
              <a:rPr lang="en-US" altLang="en-GB"/>
            </a:br>
            <a:r>
              <a:rPr lang="en-US" altLang="en-GB"/>
              <a:t>Application</a:t>
            </a:r>
            <a:br>
              <a:rPr lang="en-US" altLang="en-GB"/>
            </a:br>
            <a:r>
              <a:rPr lang="en-US" altLang="en-GB"/>
              <a:t>Programming</a:t>
            </a:r>
            <a:br>
              <a:rPr lang="en-US" altLang="en-GB"/>
            </a:br>
            <a:r>
              <a:rPr lang="en-US" altLang="en-GB"/>
              <a:t>with </a:t>
            </a:r>
            <a:br>
              <a:rPr lang="en-US" altLang="en-GB"/>
            </a:br>
            <a:r>
              <a:rPr lang="en-US" altLang="en-GB"/>
              <a:t>Java</a:t>
            </a:r>
            <a:endParaRPr lang="en-US" altLang="en-GB">
              <a:solidFill>
                <a:schemeClr val="accent1"/>
              </a:solidFill>
            </a:endParaRPr>
          </a:p>
        </p:txBody>
      </p:sp>
      <p:sp>
        <p:nvSpPr>
          <p:cNvPr id="364" name="Google Shape;364;p44"/>
          <p:cNvSpPr txBox="1"/>
          <p:nvPr>
            <p:ph type="subTitle" idx="1"/>
          </p:nvPr>
        </p:nvSpPr>
        <p:spPr>
          <a:xfrm>
            <a:off x="2936575" y="4181600"/>
            <a:ext cx="5416500" cy="4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Advanced Network Programming</a:t>
            </a:r>
            <a:endParaRPr lang="en-US" altLang="en-GB"/>
          </a:p>
          <a:p>
            <a:pPr marL="0" lvl="0" indent="0" algn="l" rtl="0">
              <a:spcBef>
                <a:spcPts val="0"/>
              </a:spcBef>
              <a:spcAft>
                <a:spcPts val="0"/>
              </a:spcAft>
              <a:buNone/>
            </a:pPr>
            <a:r>
              <a:rPr lang="en-US" altLang="en-GB"/>
              <a:t>- Principles and Techniques-1</a:t>
            </a:r>
            <a:endParaRPr lang="en-US" altLang="en-GB"/>
          </a:p>
        </p:txBody>
      </p:sp>
      <p:sp>
        <p:nvSpPr>
          <p:cNvPr id="365" name="Google Shape;365;p44"/>
          <p:cNvSpPr txBox="1"/>
          <p:nvPr>
            <p:ph type="subTitle" idx="3"/>
          </p:nvPr>
        </p:nvSpPr>
        <p:spPr>
          <a:xfrm>
            <a:off x="589925" y="4212225"/>
            <a:ext cx="1596300" cy="3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a:t>
            </a:r>
            <a:r>
              <a:rPr lang="en-US" altLang="en-GB"/>
              <a:t> </a:t>
            </a:r>
            <a:endParaRPr lang="en-US" altLang="en-GB"/>
          </a:p>
          <a:p>
            <a:pPr marL="0" lvl="0" indent="0" algn="l" rtl="0">
              <a:spcBef>
                <a:spcPts val="0"/>
              </a:spcBef>
              <a:spcAft>
                <a:spcPts val="0"/>
              </a:spcAft>
              <a:buNone/>
            </a:pPr>
            <a:r>
              <a:rPr lang="en-US" altLang="en-GB"/>
              <a:t>Van Thong</a:t>
            </a:r>
            <a:endParaRPr lang="en-US" altLang="en-GB"/>
          </a:p>
        </p:txBody>
      </p:sp>
      <p:sp>
        <p:nvSpPr>
          <p:cNvPr id="366" name="Google Shape;366;p44"/>
          <p:cNvSpPr txBox="1"/>
          <p:nvPr>
            <p:ph type="subTitle" idx="2"/>
          </p:nvPr>
        </p:nvSpPr>
        <p:spPr>
          <a:xfrm>
            <a:off x="287655" y="535305"/>
            <a:ext cx="2388870" cy="1140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Network</a:t>
            </a:r>
            <a:endParaRPr lang="en-US" altLang="en-GB"/>
          </a:p>
          <a:p>
            <a:pPr marL="0" lvl="0" indent="0" algn="l" rtl="0">
              <a:spcBef>
                <a:spcPts val="0"/>
              </a:spcBef>
              <a:spcAft>
                <a:spcPts val="0"/>
              </a:spcAft>
              <a:buNone/>
            </a:pPr>
            <a:r>
              <a:rPr lang="en-US" altLang="en-GB"/>
              <a:t>Programming</a:t>
            </a:r>
            <a:endParaRPr lang="en-US" altLang="en-GB"/>
          </a:p>
        </p:txBody>
      </p:sp>
      <p:sp>
        <p:nvSpPr>
          <p:cNvPr id="367" name="Google Shape;367;p44"/>
          <p:cNvSpPr txBox="1"/>
          <p:nvPr>
            <p:ph type="subTitle" idx="4"/>
          </p:nvPr>
        </p:nvSpPr>
        <p:spPr>
          <a:xfrm rot="-5400000">
            <a:off x="7430125" y="3163675"/>
            <a:ext cx="2614200" cy="4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ym typeface="+mn-ea"/>
              </a:rPr>
              <a:t>Network Programming</a:t>
            </a:r>
            <a:endParaRPr lang="en-US">
              <a:sym typeface="+mn-ea"/>
            </a:endParaRPr>
          </a:p>
        </p:txBody>
      </p:sp>
      <p:sp>
        <p:nvSpPr>
          <p:cNvPr id="368" name="Google Shape;368;p44"/>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cxnSp>
        <p:nvCxnSpPr>
          <p:cNvPr id="369" name="Google Shape;369;p44"/>
          <p:cNvCxnSpPr>
            <a:stCxn id="368" idx="1"/>
            <a:endCxn id="367" idx="3"/>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631825" y="194945"/>
            <a:ext cx="7797165" cy="479425"/>
          </a:xfrm>
        </p:spPr>
        <p:txBody>
          <a:bodyPr/>
          <a:p>
            <a:r>
              <a:rPr lang="en-US" sz="2000"/>
              <a:t>1. Introduction</a:t>
            </a:r>
            <a:endParaRPr lang="en-US" sz="2000"/>
          </a:p>
        </p:txBody>
      </p:sp>
      <p:sp>
        <p:nvSpPr>
          <p:cNvPr id="7" name="Subtitle 6"/>
          <p:cNvSpPr/>
          <p:nvPr>
            <p:ph type="subTitle" idx="1"/>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9" name="Subtitle 5"/>
          <p:cNvSpPr/>
          <p:nvPr/>
        </p:nvSpPr>
        <p:spPr>
          <a:xfrm>
            <a:off x="631825" y="678180"/>
            <a:ext cx="7470775" cy="40684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9pPr>
          </a:lstStyle>
          <a:p>
            <a:pPr marL="139700" indent="0">
              <a:buNone/>
            </a:pPr>
            <a:r>
              <a:rPr lang="en-US">
                <a:sym typeface="+mn-ea"/>
              </a:rPr>
              <a:t>All network applications and services require some form of communication support and often they employ the client–server paradigm. </a:t>
            </a:r>
            <a:endParaRPr lang="en-US">
              <a:sym typeface="+mn-ea"/>
            </a:endParaRPr>
          </a:p>
          <a:p>
            <a:pPr marL="139700" indent="0">
              <a:buNone/>
            </a:pPr>
            <a:endParaRPr lang="en-US">
              <a:sym typeface="+mn-ea"/>
            </a:endParaRPr>
          </a:p>
          <a:p>
            <a:pPr marL="139700" indent="0">
              <a:buNone/>
            </a:pPr>
            <a:endParaRPr lang="en-US">
              <a:sym typeface="+mn-ea"/>
            </a:endParaRPr>
          </a:p>
          <a:p>
            <a:pPr marL="139700" indent="0">
              <a:buNone/>
            </a:pPr>
            <a:endParaRPr lang="en-US">
              <a:sym typeface="+mn-ea"/>
            </a:endParaRPr>
          </a:p>
          <a:p>
            <a:pPr marL="139700" indent="0">
              <a:buNone/>
            </a:pPr>
            <a:endParaRPr lang="en-US">
              <a:sym typeface="+mn-ea"/>
            </a:endParaRPr>
          </a:p>
          <a:p>
            <a:pPr marL="139700" indent="0">
              <a:buNone/>
            </a:pPr>
            <a:endParaRPr lang="en-US">
              <a:sym typeface="+mn-ea"/>
            </a:endParaRPr>
          </a:p>
          <a:p>
            <a:pPr marL="139700" indent="0">
              <a:buNone/>
            </a:pPr>
            <a:r>
              <a:rPr lang="en-US">
                <a:sym typeface="+mn-ea"/>
              </a:rPr>
              <a:t>Such applications and services include :</a:t>
            </a:r>
            <a:endParaRPr lang="en-US">
              <a:sym typeface="+mn-ea"/>
            </a:endParaRPr>
          </a:p>
          <a:p>
            <a:pPr marL="139700" indent="0">
              <a:buNone/>
            </a:pPr>
            <a:r>
              <a:rPr lang="en-US">
                <a:sym typeface="+mn-ea"/>
              </a:rPr>
              <a:t>+ Control and diagnostic services </a:t>
            </a:r>
            <a:endParaRPr lang="en-US">
              <a:sym typeface="+mn-ea"/>
            </a:endParaRPr>
          </a:p>
          <a:p>
            <a:pPr marL="139700" indent="0">
              <a:buNone/>
            </a:pPr>
            <a:r>
              <a:rPr lang="en-US">
                <a:sym typeface="+mn-ea"/>
              </a:rPr>
              <a:t>+ Electronic Mail Services</a:t>
            </a:r>
            <a:endParaRPr lang="en-US">
              <a:sym typeface="+mn-ea"/>
            </a:endParaRPr>
          </a:p>
          <a:p>
            <a:pPr marL="139700" indent="0">
              <a:buNone/>
            </a:pPr>
            <a:r>
              <a:rPr lang="en-US">
                <a:sym typeface="+mn-ea"/>
              </a:rPr>
              <a:t>+ File Transfer Protocol Service </a:t>
            </a:r>
            <a:endParaRPr lang="en-US">
              <a:sym typeface="+mn-ea"/>
            </a:endParaRPr>
          </a:p>
          <a:p>
            <a:pPr marL="139700" indent="0">
              <a:buNone/>
            </a:pPr>
            <a:r>
              <a:rPr lang="en-US">
                <a:sym typeface="+mn-ea"/>
              </a:rPr>
              <a:t>+ Web Content Transfer Service</a:t>
            </a:r>
            <a:endParaRPr lang="en-US">
              <a:sym typeface="+mn-ea"/>
            </a:endParaRPr>
          </a:p>
          <a:p>
            <a:pPr marL="139700" indent="0">
              <a:buNone/>
            </a:pPr>
            <a:r>
              <a:rPr lang="en-US">
                <a:sym typeface="+mn-ea"/>
              </a:rPr>
              <a:t>+ Java Database Connectivity Services</a:t>
            </a:r>
            <a:endParaRPr lang="en-US">
              <a:sym typeface="+mn-ea"/>
            </a:endParaRPr>
          </a:p>
          <a:p>
            <a:pPr marL="139700" indent="0">
              <a:buNone/>
            </a:pPr>
            <a:r>
              <a:rPr lang="en-US">
                <a:sym typeface="+mn-ea"/>
              </a:rPr>
              <a:t>+ Multimedia Content Delivery Services</a:t>
            </a:r>
            <a:endParaRPr lang="en-US">
              <a:sym typeface="+mn-ea"/>
            </a:endParaRPr>
          </a:p>
        </p:txBody>
      </p:sp>
      <p:pic>
        <p:nvPicPr>
          <p:cNvPr id="2" name="Picture 1"/>
          <p:cNvPicPr>
            <a:picLocks noChangeAspect="1"/>
          </p:cNvPicPr>
          <p:nvPr/>
        </p:nvPicPr>
        <p:blipFill>
          <a:blip r:embed="rId1"/>
          <a:stretch>
            <a:fillRect/>
          </a:stretch>
        </p:blipFill>
        <p:spPr>
          <a:xfrm>
            <a:off x="4787900" y="1563370"/>
            <a:ext cx="3117215" cy="3096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631825" y="194945"/>
            <a:ext cx="7797165" cy="479425"/>
          </a:xfrm>
        </p:spPr>
        <p:txBody>
          <a:bodyPr/>
          <a:p>
            <a:r>
              <a:rPr lang="en-US" sz="2000"/>
              <a:t>2. Adaptive Multimedia Delivery</a:t>
            </a:r>
            <a:endParaRPr lang="en-US" sz="2000"/>
          </a:p>
        </p:txBody>
      </p:sp>
      <p:sp>
        <p:nvSpPr>
          <p:cNvPr id="7" name="Subtitle 6"/>
          <p:cNvSpPr/>
          <p:nvPr>
            <p:ph type="subTitle" idx="1"/>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9" name="Subtitle 5"/>
          <p:cNvSpPr/>
          <p:nvPr/>
        </p:nvSpPr>
        <p:spPr>
          <a:xfrm>
            <a:off x="631825" y="678180"/>
            <a:ext cx="7828915" cy="410718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9pPr>
          </a:lstStyle>
          <a:p>
            <a:pPr marL="139700" indent="0">
              <a:buNone/>
            </a:pPr>
            <a:r>
              <a:rPr lang="en-US">
                <a:sym typeface="+mn-ea"/>
              </a:rPr>
              <a:t>Importance of QoE: Quality of Experience (QoE) is crucial. It is affected by network conditions such as bandwidth, packet loss, and delay, impacting the quality and timing of multimedia content.</a:t>
            </a:r>
            <a:endParaRPr lang="en-US">
              <a:sym typeface="+mn-ea"/>
            </a:endParaRPr>
          </a:p>
          <a:p>
            <a:pPr marL="139700" indent="0">
              <a:buNone/>
            </a:pPr>
            <a:endParaRPr lang="en-US">
              <a:sym typeface="+mn-ea"/>
            </a:endParaRPr>
          </a:p>
          <a:p>
            <a:pPr marL="139700" indent="0">
              <a:buNone/>
            </a:pPr>
            <a:r>
              <a:rPr lang="en-US">
                <a:sym typeface="+mn-ea"/>
              </a:rPr>
              <a:t>Adaptive Techniques: To mitigate the impact of unstable networks, adaptive techniques are necessary. Buffering helps in the short term, while rate adaptation is more effective for long-term network variations.</a:t>
            </a:r>
            <a:endParaRPr lang="en-US">
              <a:sym typeface="+mn-ea"/>
            </a:endParaRPr>
          </a:p>
          <a:p>
            <a:pPr marL="139700" indent="0">
              <a:buNone/>
            </a:pPr>
            <a:endParaRPr lang="en-US">
              <a:sym typeface="+mn-ea"/>
            </a:endParaRPr>
          </a:p>
          <a:p>
            <a:pPr marL="139700" indent="0">
              <a:buNone/>
            </a:pPr>
            <a:r>
              <a:rPr lang="en-US">
                <a:sym typeface="+mn-ea"/>
              </a:rPr>
              <a:t>Adaptive Solutions:</a:t>
            </a:r>
            <a:endParaRPr lang="en-US">
              <a:sym typeface="+mn-ea"/>
            </a:endParaRPr>
          </a:p>
          <a:p>
            <a:pPr marL="139700" indent="0">
              <a:buNone/>
            </a:pPr>
            <a:r>
              <a:rPr lang="en-US">
                <a:sym typeface="+mn-ea"/>
              </a:rPr>
              <a:t>Network and Transport Layers: Solutions like TFRCP and LDA+ offer reasonable performance but do not fully align with user-perceived quality.</a:t>
            </a:r>
            <a:endParaRPr lang="en-US">
              <a:sym typeface="+mn-ea"/>
            </a:endParaRPr>
          </a:p>
          <a:p>
            <a:pPr marL="139700" indent="0">
              <a:buNone/>
            </a:pPr>
            <a:r>
              <a:rPr lang="en-US">
                <a:sym typeface="+mn-ea"/>
              </a:rPr>
              <a:t>Application Layer: Solutions like LQA and cross-layer methods provide better user-perceived quality.</a:t>
            </a:r>
            <a:endParaRPr lang="en-US">
              <a:sym typeface="+mn-ea"/>
            </a:endParaRPr>
          </a:p>
          <a:p>
            <a:pPr marL="139700" indent="0">
              <a:buNone/>
            </a:pPr>
            <a:r>
              <a:rPr lang="en-US">
                <a:sym typeface="+mn-ea"/>
              </a:rPr>
              <a:t>QOAS and ROI:</a:t>
            </a:r>
            <a:endParaRPr lang="en-US">
              <a:sym typeface="+mn-ea"/>
            </a:endParaRPr>
          </a:p>
          <a:p>
            <a:pPr marL="139700" indent="0">
              <a:buNone/>
            </a:pPr>
            <a:endParaRPr lang="en-US">
              <a:sym typeface="+mn-ea"/>
            </a:endParaRPr>
          </a:p>
          <a:p>
            <a:pPr marL="139700" indent="0">
              <a:buNone/>
            </a:pPr>
            <a:r>
              <a:rPr lang="en-US">
                <a:sym typeface="+mn-ea"/>
              </a:rPr>
              <a:t>QOAS: Improves user-perceived quality by adapting based on user feedback.</a:t>
            </a:r>
            <a:endParaRPr lang="en-US">
              <a:sym typeface="+mn-ea"/>
            </a:endParaRPr>
          </a:p>
          <a:p>
            <a:pPr marL="139700" indent="0">
              <a:buNone/>
            </a:pPr>
            <a:r>
              <a:rPr lang="en-US">
                <a:sym typeface="+mn-ea"/>
              </a:rPr>
              <a:t>ROI-Based Adaptation: Adjusts video based on areas of interest for the user, enhancing focus on important parts of the video.</a:t>
            </a:r>
            <a:endParaRPr lang="en-US">
              <a:sym typeface="+mn-ea"/>
            </a:endParaRPr>
          </a:p>
          <a:p>
            <a:pPr marL="139700" indent="0">
              <a:buNone/>
            </a:pPr>
            <a:r>
              <a:rPr lang="en-US">
                <a:sym typeface="+mn-ea"/>
              </a:rPr>
              <a:t>Adaptation Capabilities: ROI-based solutions are not yet fully optimized in terms of performance and adaptability.</a:t>
            </a:r>
            <a:endParaRPr lang="en-U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2" name="Shape 462"/>
        <p:cNvGrpSpPr/>
        <p:nvPr/>
      </p:nvGrpSpPr>
      <p:grpSpPr>
        <a:xfrm>
          <a:off x="0" y="0"/>
          <a:ext cx="0" cy="0"/>
          <a:chOff x="0" y="0"/>
          <a:chExt cx="0" cy="0"/>
        </a:xfrm>
      </p:grpSpPr>
      <p:sp>
        <p:nvSpPr>
          <p:cNvPr id="463" name="Google Shape;463;p50"/>
          <p:cNvSpPr txBox="1"/>
          <p:nvPr>
            <p:ph type="subTitle" idx="1"/>
          </p:nvPr>
        </p:nvSpPr>
        <p:spPr>
          <a:xfrm>
            <a:off x="825600" y="1215763"/>
            <a:ext cx="5459400" cy="20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t>
            </a:r>
            <a:r>
              <a:rPr lang="en-US" altLang="en-GB"/>
              <a:t>Thanks for listening</a:t>
            </a:r>
            <a:r>
              <a:rPr lang="en-GB"/>
              <a:t>.”</a:t>
            </a:r>
            <a:endParaRPr lang="en-GB"/>
          </a:p>
        </p:txBody>
      </p:sp>
      <p:sp>
        <p:nvSpPr>
          <p:cNvPr id="464" name="Google Shape;464;p50"/>
          <p:cNvSpPr txBox="1"/>
          <p:nvPr>
            <p:ph type="title"/>
          </p:nvPr>
        </p:nvSpPr>
        <p:spPr>
          <a:xfrm>
            <a:off x="825600" y="3395838"/>
            <a:ext cx="45639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t>
            </a:r>
            <a:r>
              <a:rPr lang="en-US" altLang="en-GB"/>
              <a:t>VKU</a:t>
            </a:r>
            <a:endParaRPr lang="en-US" altLang="en-GB"/>
          </a:p>
        </p:txBody>
      </p:sp>
      <p:sp>
        <p:nvSpPr>
          <p:cNvPr id="465" name="Google Shape;465;p50"/>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panose="020B0604020202020204"/>
              <a:buNone/>
            </a:pPr>
            <a:r>
              <a:rPr lang="en-US">
                <a:sym typeface="+mn-ea"/>
              </a:rPr>
              <a:t>Network Programming</a:t>
            </a:r>
            <a:endParaRPr lang="en-GB"/>
          </a:p>
        </p:txBody>
      </p:sp>
      <p:sp>
        <p:nvSpPr>
          <p:cNvPr id="466" name="Google Shape;466;p50"/>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cxnSp>
        <p:nvCxnSpPr>
          <p:cNvPr id="467" name="Google Shape;467;p50"/>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373" name="Shape 373"/>
        <p:cNvGrpSpPr/>
        <p:nvPr/>
      </p:nvGrpSpPr>
      <p:grpSpPr>
        <a:xfrm>
          <a:off x="0" y="0"/>
          <a:ext cx="0" cy="0"/>
          <a:chOff x="0" y="0"/>
          <a:chExt cx="0" cy="0"/>
        </a:xfrm>
      </p:grpSpPr>
      <p:sp>
        <p:nvSpPr>
          <p:cNvPr id="375" name="Google Shape;375;p45"/>
          <p:cNvSpPr txBox="1"/>
          <p:nvPr>
            <p:ph type="title"/>
          </p:nvPr>
        </p:nvSpPr>
        <p:spPr>
          <a:xfrm>
            <a:off x="467185" y="267225"/>
            <a:ext cx="65391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Contents</a:t>
            </a:r>
            <a:endParaRPr lang="en-GB"/>
          </a:p>
        </p:txBody>
      </p:sp>
      <p:sp>
        <p:nvSpPr>
          <p:cNvPr id="377" name="Google Shape;377;p45"/>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cxnSp>
        <p:nvCxnSpPr>
          <p:cNvPr id="378" name="Google Shape;378;p45"/>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graphicFrame>
        <p:nvGraphicFramePr>
          <p:cNvPr id="379" name="Google Shape;379;p45"/>
          <p:cNvGraphicFramePr/>
          <p:nvPr>
            <p:custDataLst>
              <p:tags r:id="rId1"/>
            </p:custDataLst>
          </p:nvPr>
        </p:nvGraphicFramePr>
        <p:xfrm>
          <a:off x="1115695" y="987425"/>
          <a:ext cx="6931025" cy="3883660"/>
        </p:xfrm>
        <a:graphic>
          <a:graphicData uri="http://schemas.openxmlformats.org/drawingml/2006/table">
            <a:tbl>
              <a:tblPr>
                <a:noFill/>
                <a:tableStyleId>{51297D89-265B-488D-9C18-A11638AB3D4A}</a:tableStyleId>
              </a:tblPr>
              <a:tblGrid>
                <a:gridCol w="2356485"/>
                <a:gridCol w="4574540"/>
              </a:tblGrid>
              <a:tr h="365760">
                <a:tc>
                  <a:txBody>
                    <a:bodyPr/>
                    <a:lstStyle/>
                    <a:p>
                      <a:pPr marL="0" marR="0" lvl="0" indent="0" algn="l" rtl="0">
                        <a:lnSpc>
                          <a:spcPct val="100000"/>
                        </a:lnSpc>
                        <a:spcBef>
                          <a:spcPts val="0"/>
                        </a:spcBef>
                        <a:spcAft>
                          <a:spcPts val="0"/>
                        </a:spcAft>
                        <a:buNone/>
                      </a:pPr>
                      <a:r>
                        <a:rPr lang="en-US" altLang="en-GB" sz="1200" b="1">
                          <a:solidFill>
                            <a:schemeClr val="hlink"/>
                          </a:solidFill>
                          <a:uFill>
                            <a:noFill/>
                          </a:uFill>
                          <a:latin typeface="DM Sans"/>
                          <a:ea typeface="DM Sans"/>
                          <a:cs typeface="DM Sans"/>
                          <a:sym typeface="DM Sans"/>
                        </a:rPr>
                        <a:t>Chapter 1</a:t>
                      </a:r>
                      <a:endParaRPr lang="en-US" altLang="en-GB" sz="1200" b="1">
                        <a:solidFill>
                          <a:schemeClr val="hlink"/>
                        </a:solidFill>
                        <a:uFill>
                          <a:noFill/>
                        </a:u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altLang="en-GB" sz="1000">
                          <a:solidFill>
                            <a:schemeClr val="accent2"/>
                          </a:solidFill>
                          <a:latin typeface="DM Sans Medium"/>
                          <a:ea typeface="DM Sans Medium"/>
                          <a:cs typeface="DM Sans Medium"/>
                          <a:sym typeface="DM Sans Medium"/>
                        </a:rPr>
                        <a:t>Introduction</a:t>
                      </a:r>
                      <a:endParaRPr lang="en-US" altLang="en-GB"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lstStyle/>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2</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altLang="en-GB" sz="1000">
                          <a:solidFill>
                            <a:schemeClr val="accent2"/>
                          </a:solidFill>
                          <a:latin typeface="DM Sans Medium"/>
                          <a:ea typeface="DM Sans Medium"/>
                          <a:cs typeface="DM Sans Medium"/>
                          <a:sym typeface="DM Sans Medium"/>
                        </a:rPr>
                        <a:t>Network Architectures</a:t>
                      </a:r>
                      <a:endParaRPr lang="en-US" altLang="en-GB"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lstStyle/>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3</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altLang="en-GB" sz="1000">
                          <a:solidFill>
                            <a:schemeClr val="accent2"/>
                          </a:solidFill>
                          <a:latin typeface="DM Sans Medium"/>
                          <a:ea typeface="DM Sans Medium"/>
                          <a:cs typeface="DM Sans Medium"/>
                          <a:sym typeface="DM Sans Medium"/>
                        </a:rPr>
                        <a:t>Network Communications Protocols and Services</a:t>
                      </a:r>
                      <a:endParaRPr lang="en-US" altLang="en-GB"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lstStyle/>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4</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Basic Network Programming</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lstStyle/>
                    <a:p>
                      <a:pPr marL="0" marR="0" lvl="0" indent="0" algn="l" rtl="0">
                        <a:lnSpc>
                          <a:spcPct val="100000"/>
                        </a:lnSpc>
                        <a:spcBef>
                          <a:spcPts val="0"/>
                        </a:spcBef>
                        <a:spcAft>
                          <a:spcPts val="0"/>
                        </a:spcAft>
                        <a:buNone/>
                      </a:pPr>
                      <a:r>
                        <a:rPr lang="en-US" sz="1200" b="1">
                          <a:solidFill>
                            <a:srgbClr val="FF0000"/>
                          </a:solidFill>
                          <a:latin typeface="DM Sans"/>
                          <a:ea typeface="DM Sans"/>
                          <a:cs typeface="DM Sans"/>
                          <a:sym typeface="DM Sans"/>
                        </a:rPr>
                        <a:t>Chapter 5</a:t>
                      </a:r>
                      <a:endParaRPr lang="en-US" sz="1200" b="1">
                        <a:solidFill>
                          <a:srgbClr val="FF0000"/>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sz="1000">
                          <a:solidFill>
                            <a:srgbClr val="FF0000"/>
                          </a:solidFill>
                          <a:latin typeface="DM Sans Medium"/>
                          <a:ea typeface="DM Sans Medium"/>
                          <a:cs typeface="DM Sans Medium"/>
                          <a:sym typeface="DM Sans Medium"/>
                        </a:rPr>
                        <a:t>Sockets</a:t>
                      </a:r>
                      <a:endParaRPr lang="en-US" sz="1000">
                        <a:solidFill>
                          <a:srgbClr val="FF0000"/>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lstStyle/>
                    <a:p>
                      <a:pPr marL="0" marR="0" lvl="0" indent="0" algn="l" rtl="0">
                        <a:lnSpc>
                          <a:spcPct val="100000"/>
                        </a:lnSpc>
                        <a:spcBef>
                          <a:spcPts val="0"/>
                        </a:spcBef>
                        <a:spcAft>
                          <a:spcPts val="0"/>
                        </a:spcAft>
                        <a:buNone/>
                      </a:pPr>
                      <a:r>
                        <a:rPr lang="en-US" sz="1200" b="1">
                          <a:solidFill>
                            <a:srgbClr val="FF0000"/>
                          </a:solidFill>
                          <a:latin typeface="DM Sans"/>
                          <a:ea typeface="DM Sans"/>
                          <a:cs typeface="DM Sans"/>
                          <a:sym typeface="DM Sans"/>
                        </a:rPr>
                        <a:t>Chapter 6</a:t>
                      </a:r>
                      <a:endParaRPr lang="en-US" sz="1200" b="1">
                        <a:solidFill>
                          <a:srgbClr val="FF0000"/>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sz="1000">
                          <a:solidFill>
                            <a:srgbClr val="FF0000"/>
                          </a:solidFill>
                          <a:latin typeface="DM Sans Medium"/>
                          <a:ea typeface="DM Sans Medium"/>
                          <a:cs typeface="DM Sans Medium"/>
                          <a:sym typeface="DM Sans Medium"/>
                        </a:rPr>
                        <a:t>Socket - Based Client - Server Communication</a:t>
                      </a:r>
                      <a:endParaRPr lang="en-US" sz="1000">
                        <a:solidFill>
                          <a:srgbClr val="FF0000"/>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p>
                      <a:pPr marL="0" marR="0" lvl="0" indent="0" algn="l" rtl="0">
                        <a:lnSpc>
                          <a:spcPct val="100000"/>
                        </a:lnSpc>
                        <a:spcBef>
                          <a:spcPts val="0"/>
                        </a:spcBef>
                        <a:spcAft>
                          <a:spcPts val="0"/>
                        </a:spcAft>
                        <a:buNone/>
                      </a:pPr>
                      <a:r>
                        <a:rPr lang="en-US" sz="1200" b="1">
                          <a:solidFill>
                            <a:srgbClr val="FF0000"/>
                          </a:solidFill>
                          <a:latin typeface="DM Sans"/>
                          <a:ea typeface="DM Sans"/>
                          <a:cs typeface="DM Sans"/>
                          <a:sym typeface="DM Sans"/>
                        </a:rPr>
                        <a:t>Chapter 7</a:t>
                      </a:r>
                      <a:endParaRPr lang="en-US" sz="1200" b="1">
                        <a:solidFill>
                          <a:srgbClr val="FF0000"/>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p>
                      <a:pPr marL="0" marR="0" lvl="0" indent="0" algn="l" rtl="0">
                        <a:lnSpc>
                          <a:spcPct val="100000"/>
                        </a:lnSpc>
                        <a:spcBef>
                          <a:spcPts val="0"/>
                        </a:spcBef>
                        <a:spcAft>
                          <a:spcPts val="0"/>
                        </a:spcAft>
                        <a:buNone/>
                      </a:pPr>
                      <a:r>
                        <a:rPr lang="en-US" sz="1000">
                          <a:solidFill>
                            <a:srgbClr val="FF0000"/>
                          </a:solidFill>
                          <a:latin typeface="DM Sans Medium"/>
                          <a:ea typeface="DM Sans Medium"/>
                          <a:cs typeface="DM Sans Medium"/>
                          <a:sym typeface="DM Sans Medium"/>
                        </a:rPr>
                        <a:t>Support for Communication - Based Services</a:t>
                      </a:r>
                      <a:endParaRPr lang="en-US" sz="1000">
                        <a:solidFill>
                          <a:srgbClr val="FF0000"/>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8</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Server - Side Network Programming</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9</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Client - Side Network Programming</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10</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Advanced Client - Server Network Programming</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11</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Conclusion</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bl>
          </a:graphicData>
        </a:graphic>
      </p:graphicFrame>
      <p:sp>
        <p:nvSpPr>
          <p:cNvPr id="2" name="Subtitle 1"/>
          <p:cNvSpPr/>
          <p:nvPr>
            <p:ph type="subTitle" idx="2"/>
          </p:nvPr>
        </p:nvSpPr>
        <p:spPr/>
        <p:txBody>
          <a:bodyPr/>
          <a:p>
            <a:r>
              <a:rPr lang="en-US"/>
              <a:t>Network Programming</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5" name="Shape 405"/>
        <p:cNvGrpSpPr/>
        <p:nvPr/>
      </p:nvGrpSpPr>
      <p:grpSpPr>
        <a:xfrm>
          <a:off x="0" y="0"/>
          <a:ext cx="0" cy="0"/>
          <a:chOff x="0" y="0"/>
          <a:chExt cx="0" cy="0"/>
        </a:xfrm>
      </p:grpSpPr>
      <p:sp>
        <p:nvSpPr>
          <p:cNvPr id="406" name="Google Shape;406;p47"/>
          <p:cNvSpPr txBox="1"/>
          <p:nvPr>
            <p:ph type="title"/>
          </p:nvPr>
        </p:nvSpPr>
        <p:spPr>
          <a:xfrm>
            <a:off x="587850" y="1865550"/>
            <a:ext cx="2751000" cy="141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Chapter 5</a:t>
            </a:r>
            <a:endParaRPr lang="en-US" altLang="en-GB"/>
          </a:p>
        </p:txBody>
      </p:sp>
      <p:sp>
        <p:nvSpPr>
          <p:cNvPr id="408" name="Google Shape;408;p47"/>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panose="020B0604020202020204"/>
              <a:buNone/>
            </a:pPr>
            <a:r>
              <a:rPr lang="en-US">
                <a:sym typeface="+mn-ea"/>
              </a:rPr>
              <a:t>Network Programming</a:t>
            </a:r>
            <a:endParaRPr lang="en-GB"/>
          </a:p>
        </p:txBody>
      </p:sp>
      <p:sp>
        <p:nvSpPr>
          <p:cNvPr id="409" name="Google Shape;409;p47"/>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cxnSp>
        <p:nvCxnSpPr>
          <p:cNvPr id="410" name="Google Shape;410;p47"/>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
        <p:nvSpPr>
          <p:cNvPr id="415" name="Google Shape;415;p48"/>
          <p:cNvSpPr txBox="1"/>
          <p:nvPr/>
        </p:nvSpPr>
        <p:spPr>
          <a:xfrm>
            <a:off x="4249420" y="627380"/>
            <a:ext cx="4487545" cy="35794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600"/>
              <a:buFont typeface="Sora ExtraBold"/>
              <a:buNone/>
              <a:defRPr sz="4800" b="0" i="0" u="none" strike="noStrike" cap="none">
                <a:solidFill>
                  <a:schemeClr val="accent2"/>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9pPr>
          </a:lstStyle>
          <a:p>
            <a:pPr marL="0" marR="0" lvl="0" indent="0" algn="l" rtl="0">
              <a:lnSpc>
                <a:spcPct val="100000"/>
              </a:lnSpc>
              <a:spcBef>
                <a:spcPts val="0"/>
              </a:spcBef>
              <a:spcAft>
                <a:spcPts val="0"/>
              </a:spcAft>
              <a:buNone/>
            </a:pPr>
            <a:r>
              <a:rPr lang="en-US" altLang="en-GB" sz="4400">
                <a:sym typeface="DM Sans Medium"/>
              </a:rPr>
              <a:t>Sockets</a:t>
            </a:r>
            <a:endParaRPr lang="en-US" altLang="en-GB" sz="4400">
              <a:sym typeface="DM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31650" y="338980"/>
            <a:ext cx="7797300" cy="650400"/>
          </a:xfrm>
        </p:spPr>
        <p:txBody>
          <a:bodyPr/>
          <a:p>
            <a:r>
              <a:rPr lang="en-US" sz="2000"/>
              <a:t>1. Socket Definition and Types</a:t>
            </a:r>
            <a:endParaRPr lang="en-US" sz="2000"/>
          </a:p>
        </p:txBody>
      </p:sp>
      <p:sp>
        <p:nvSpPr>
          <p:cNvPr id="3" name="Subtitle 2"/>
          <p:cNvSpPr/>
          <p:nvPr>
            <p:ph type="subTitle" idx="1"/>
          </p:nvPr>
        </p:nvSpPr>
        <p:spPr/>
        <p:txBody>
          <a:bodyPr/>
          <a:p>
            <a:r>
              <a:rPr lang="en-US">
                <a:sym typeface="+mn-ea"/>
              </a:rPr>
              <a:t>Network Programming</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416" name="Google Shape;416;p48"/>
          <p:cNvSpPr txBox="1"/>
          <p:nvPr/>
        </p:nvSpPr>
        <p:spPr>
          <a:xfrm>
            <a:off x="631825" y="771525"/>
            <a:ext cx="2967355" cy="164338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None/>
              <a:defRPr sz="18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9pPr>
          </a:lstStyle>
          <a:p>
            <a:pPr marL="0" lvl="0" indent="0" algn="l" rtl="0">
              <a:spcBef>
                <a:spcPts val="0"/>
              </a:spcBef>
              <a:spcAft>
                <a:spcPts val="0"/>
              </a:spcAft>
              <a:buNone/>
            </a:pPr>
            <a:r>
              <a:rPr lang="en-GB" sz="1200"/>
              <a:t>Sockets are communication junctions between two applications on the network, such as a server and a client. They allow sending and receiving data without having to worry about the complex details of the underlying layer. This makes it easy for programmers to develop network applications quickly and efficiently.</a:t>
            </a:r>
            <a:endParaRPr lang="en-GB" sz="1200"/>
          </a:p>
          <a:p>
            <a:pPr marL="0" lvl="0" indent="0" algn="l" rtl="0">
              <a:spcBef>
                <a:spcPts val="0"/>
              </a:spcBef>
              <a:spcAft>
                <a:spcPts val="0"/>
              </a:spcAft>
              <a:buNone/>
            </a:pPr>
            <a:endParaRPr lang="en-GB" sz="1200"/>
          </a:p>
          <a:p>
            <a:pPr marL="0" lvl="0" indent="0" algn="l" rtl="0">
              <a:spcBef>
                <a:spcPts val="0"/>
              </a:spcBef>
              <a:spcAft>
                <a:spcPts val="0"/>
              </a:spcAft>
              <a:buNone/>
            </a:pPr>
            <a:endParaRPr lang="en-GB" sz="1200"/>
          </a:p>
        </p:txBody>
      </p:sp>
      <p:pic>
        <p:nvPicPr>
          <p:cNvPr id="12" name="Picture 11"/>
          <p:cNvPicPr>
            <a:picLocks noChangeAspect="1"/>
          </p:cNvPicPr>
          <p:nvPr/>
        </p:nvPicPr>
        <p:blipFill>
          <a:blip r:embed="rId1"/>
          <a:stretch>
            <a:fillRect/>
          </a:stretch>
        </p:blipFill>
        <p:spPr>
          <a:xfrm>
            <a:off x="4139565" y="771525"/>
            <a:ext cx="4147185" cy="1972310"/>
          </a:xfrm>
          <a:prstGeom prst="rect">
            <a:avLst/>
          </a:prstGeom>
        </p:spPr>
      </p:pic>
      <p:sp>
        <p:nvSpPr>
          <p:cNvPr id="13" name="Google Shape;416;p48"/>
          <p:cNvSpPr txBox="1"/>
          <p:nvPr/>
        </p:nvSpPr>
        <p:spPr>
          <a:xfrm>
            <a:off x="631825" y="2499360"/>
            <a:ext cx="7798435" cy="7689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None/>
              <a:defRPr sz="18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9pPr>
          </a:lstStyle>
          <a:p>
            <a:pPr marL="158750" indent="0" algn="l">
              <a:buNone/>
            </a:pPr>
            <a:r>
              <a:rPr lang="en-GB" sz="1200" b="1">
                <a:sym typeface="+mn-ea"/>
              </a:rPr>
              <a:t>A simple example:</a:t>
            </a:r>
            <a:r>
              <a:rPr lang="en-GB" sz="1200">
                <a:sym typeface="+mn-ea"/>
              </a:rPr>
              <a:t> When you send a message from your phone to your computer, a socket is the junction through which your message travels, allowing data to move from your phone to your computer without you having to understand how the network works underneath.</a:t>
            </a:r>
            <a:endParaRPr lang="en-GB" sz="1200">
              <a:sym typeface="+mn-ea"/>
            </a:endParaRPr>
          </a:p>
        </p:txBody>
      </p:sp>
      <p:sp>
        <p:nvSpPr>
          <p:cNvPr id="15" name="Google Shape;416;p48"/>
          <p:cNvSpPr txBox="1"/>
          <p:nvPr/>
        </p:nvSpPr>
        <p:spPr>
          <a:xfrm>
            <a:off x="630555" y="3147695"/>
            <a:ext cx="7798435" cy="20548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None/>
              <a:defRPr sz="18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9pPr>
          </a:lstStyle>
          <a:p>
            <a:pPr marL="158750" indent="0" algn="l">
              <a:buNone/>
            </a:pPr>
            <a:r>
              <a:rPr lang="en-GB" sz="1200">
                <a:sym typeface="+mn-ea"/>
              </a:rPr>
              <a:t>There are</a:t>
            </a:r>
            <a:r>
              <a:rPr lang="en-GB" sz="1200" b="1">
                <a:sym typeface="+mn-ea"/>
              </a:rPr>
              <a:t> two types of sockets</a:t>
            </a:r>
            <a:r>
              <a:rPr lang="en-GB" sz="1200">
                <a:sym typeface="+mn-ea"/>
              </a:rPr>
              <a:t> used in application development:</a:t>
            </a:r>
            <a:r>
              <a:rPr lang="en-GB" sz="1200" b="1">
                <a:sym typeface="+mn-ea"/>
              </a:rPr>
              <a:t> transport-layer sockets </a:t>
            </a:r>
            <a:r>
              <a:rPr lang="en-GB" sz="1200">
                <a:sym typeface="+mn-ea"/>
              </a:rPr>
              <a:t>and </a:t>
            </a:r>
            <a:r>
              <a:rPr lang="en-GB" sz="1200" b="1">
                <a:sym typeface="+mn-ea"/>
              </a:rPr>
              <a:t>application-layer sockets.</a:t>
            </a:r>
            <a:endParaRPr lang="en-GB" sz="1200">
              <a:sym typeface="+mn-ea"/>
            </a:endParaRPr>
          </a:p>
          <a:p>
            <a:pPr marL="158750" indent="0" algn="l">
              <a:buNone/>
            </a:pPr>
            <a:r>
              <a:rPr lang="en-US" altLang="en-GB" sz="1200">
                <a:sym typeface="+mn-ea"/>
              </a:rPr>
              <a:t>-</a:t>
            </a:r>
            <a:r>
              <a:rPr lang="en-GB" sz="1200">
                <a:sym typeface="+mn-ea"/>
              </a:rPr>
              <a:t>Transport-layer sockets: Use protocols such as TCP (like a telephone, a stable and reliable connection) and UDP (like sending a letter through the post office, no guarantee of the letter arriving at the right place).</a:t>
            </a:r>
            <a:endParaRPr lang="en-GB" sz="1200">
              <a:sym typeface="+mn-ea"/>
            </a:endParaRPr>
          </a:p>
          <a:p>
            <a:pPr marL="158750" indent="0" algn="l">
              <a:buNone/>
            </a:pPr>
            <a:r>
              <a:rPr lang="en-US" altLang="en-GB" sz="1200">
                <a:sym typeface="+mn-ea"/>
              </a:rPr>
              <a:t>-</a:t>
            </a:r>
            <a:r>
              <a:rPr lang="en-GB" sz="1200">
                <a:sym typeface="+mn-ea"/>
              </a:rPr>
              <a:t>Application-layer sockets: Use protocols such as HTTP (sending web pages over TCP) and SMTP (sending emails over TCP).</a:t>
            </a:r>
            <a:endParaRPr lang="en-GB" sz="1200">
              <a:sym typeface="+mn-ea"/>
            </a:endParaRPr>
          </a:p>
          <a:p>
            <a:pPr marL="158750" indent="0" algn="l">
              <a:buNone/>
            </a:pPr>
            <a:r>
              <a:rPr lang="en-GB" sz="1200" b="1">
                <a:sym typeface="+mn-ea"/>
              </a:rPr>
              <a:t>Simple example:</a:t>
            </a:r>
            <a:r>
              <a:rPr lang="en-GB" sz="1200">
                <a:sym typeface="+mn-ea"/>
              </a:rPr>
              <a:t> When you visit a website, your browser uses HTTP to fetch the web page data from the server.</a:t>
            </a:r>
            <a:endParaRPr lang="en-GB" sz="1200">
              <a:sym typeface="+mn-ea"/>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4" name="Shape 414"/>
        <p:cNvGrpSpPr/>
        <p:nvPr/>
      </p:nvGrpSpPr>
      <p:grpSpPr>
        <a:xfrm>
          <a:off x="0" y="0"/>
          <a:ext cx="0" cy="0"/>
          <a:chOff x="0" y="0"/>
          <a:chExt cx="0" cy="0"/>
        </a:xfrm>
      </p:grpSpPr>
      <p:sp>
        <p:nvSpPr>
          <p:cNvPr id="417" name="Google Shape;417;p48"/>
          <p:cNvSpPr txBox="1"/>
          <p:nvPr>
            <p:ph type="title" idx="2"/>
          </p:nvPr>
        </p:nvSpPr>
        <p:spPr>
          <a:xfrm>
            <a:off x="323850" y="1995805"/>
            <a:ext cx="2580005" cy="11734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3600"/>
              <a:t>Chapter 6</a:t>
            </a:r>
            <a:endParaRPr lang="en-US" altLang="en-GB" sz="3600"/>
          </a:p>
        </p:txBody>
      </p:sp>
      <p:sp>
        <p:nvSpPr>
          <p:cNvPr id="418" name="Google Shape;418;p48"/>
          <p:cNvSpPr txBox="1"/>
          <p:nvPr>
            <p:ph type="subTitle" idx="3"/>
          </p:nvPr>
        </p:nvSpPr>
        <p:spPr>
          <a:xfrm rot="-5400000">
            <a:off x="7430125" y="3163675"/>
            <a:ext cx="2614200" cy="4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panose="020B0604020202020204"/>
              <a:buNone/>
            </a:pPr>
            <a:r>
              <a:rPr lang="en-US">
                <a:sym typeface="+mn-ea"/>
              </a:rPr>
              <a:t>Network Programming</a:t>
            </a:r>
            <a:endParaRPr lang="en-GB"/>
          </a:p>
        </p:txBody>
      </p:sp>
      <p:sp>
        <p:nvSpPr>
          <p:cNvPr id="419" name="Google Shape;419;p48"/>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cxnSp>
        <p:nvCxnSpPr>
          <p:cNvPr id="420" name="Google Shape;420;p48"/>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
        <p:nvSpPr>
          <p:cNvPr id="5" name="Google Shape;415;p48"/>
          <p:cNvSpPr txBox="1"/>
          <p:nvPr/>
        </p:nvSpPr>
        <p:spPr>
          <a:xfrm>
            <a:off x="3563620" y="627380"/>
            <a:ext cx="5291455" cy="35794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600"/>
              <a:buFont typeface="Sora ExtraBold"/>
              <a:buNone/>
              <a:defRPr sz="4800" b="0" i="0" u="none" strike="noStrike" cap="none">
                <a:solidFill>
                  <a:schemeClr val="accent2"/>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9pPr>
          </a:lstStyle>
          <a:p>
            <a:pPr marL="0" lvl="0" indent="0" algn="l" rtl="0">
              <a:lnSpc>
                <a:spcPct val="100000"/>
              </a:lnSpc>
              <a:spcBef>
                <a:spcPts val="0"/>
              </a:spcBef>
              <a:spcAft>
                <a:spcPts val="0"/>
              </a:spcAft>
              <a:buNone/>
            </a:pPr>
            <a:r>
              <a:rPr lang="en-GB" sz="4400">
                <a:sym typeface="+mn-ea"/>
              </a:rPr>
              <a:t>Socket-Based Client–Server Communication</a:t>
            </a:r>
            <a:endParaRPr lang="en-GB" sz="4400">
              <a:sym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p:nvPr>
            <p:ph type="subTitle" idx="1"/>
          </p:nvPr>
        </p:nvSpPr>
        <p:spPr>
          <a:xfrm>
            <a:off x="631825" y="678180"/>
            <a:ext cx="7857490" cy="4162425"/>
          </a:xfrm>
        </p:spPr>
        <p:txBody>
          <a:bodyPr/>
          <a:p>
            <a:pPr marL="139700" indent="0">
              <a:buNone/>
            </a:pPr>
            <a:r>
              <a:rPr lang="en-US"/>
              <a:t>- What is CLIENT and SERVER ?</a:t>
            </a:r>
            <a:endParaRPr lang="en-US"/>
          </a:p>
          <a:p>
            <a:pPr marL="139700" indent="0">
              <a:buNone/>
            </a:pPr>
            <a:endParaRPr lang="en-US" b="1"/>
          </a:p>
          <a:p>
            <a:pPr marL="139700" indent="0">
              <a:buNone/>
            </a:pPr>
            <a:endParaRPr lang="en-US" b="1"/>
          </a:p>
          <a:p>
            <a:pPr marL="139700" indent="0">
              <a:buNone/>
            </a:pPr>
            <a:endParaRPr lang="en-US" b="1"/>
          </a:p>
          <a:p>
            <a:pPr marL="139700" indent="0">
              <a:buNone/>
            </a:pPr>
            <a:endParaRPr lang="en-US" b="1"/>
          </a:p>
          <a:p>
            <a:pPr marL="139700" indent="0">
              <a:buNone/>
            </a:pPr>
            <a:endParaRPr lang="en-US" b="1"/>
          </a:p>
          <a:p>
            <a:pPr marL="139700" indent="0">
              <a:buNone/>
            </a:pPr>
            <a:endParaRPr lang="en-US" b="1"/>
          </a:p>
          <a:p>
            <a:pPr marL="139700" indent="0">
              <a:buNone/>
            </a:pPr>
            <a:endParaRPr lang="en-US" b="1"/>
          </a:p>
          <a:p>
            <a:pPr marL="139700" indent="0">
              <a:buNone/>
            </a:pPr>
            <a:endParaRPr lang="en-US" b="1"/>
          </a:p>
          <a:p>
            <a:pPr marL="139700" indent="0">
              <a:buNone/>
            </a:pPr>
            <a:endParaRPr lang="en-US" b="1"/>
          </a:p>
          <a:p>
            <a:pPr marL="139700" indent="0">
              <a:buNone/>
            </a:pPr>
            <a:endParaRPr lang="en-US" b="1"/>
          </a:p>
          <a:p>
            <a:pPr marL="139700" indent="457200">
              <a:buNone/>
            </a:pPr>
            <a:r>
              <a:rPr lang="en-US" b="1"/>
              <a:t>                                                =&gt; Basic Client–Server Application Programming</a:t>
            </a:r>
            <a:endParaRPr lang="en-US" b="1"/>
          </a:p>
          <a:p>
            <a:pPr marL="1054100" lvl="2" indent="457200">
              <a:buNone/>
            </a:pPr>
            <a:endParaRPr lang="en-US" b="1"/>
          </a:p>
        </p:txBody>
      </p:sp>
      <p:sp>
        <p:nvSpPr>
          <p:cNvPr id="7" name="Title 6"/>
          <p:cNvSpPr/>
          <p:nvPr>
            <p:ph type="title"/>
          </p:nvPr>
        </p:nvSpPr>
        <p:spPr>
          <a:xfrm>
            <a:off x="612140" y="194945"/>
            <a:ext cx="7797165" cy="459105"/>
          </a:xfrm>
        </p:spPr>
        <p:txBody>
          <a:bodyPr/>
          <a:p>
            <a:r>
              <a:rPr lang="en-US" sz="2000"/>
              <a:t>1.  Introduction</a:t>
            </a:r>
            <a:endParaRPr lang="en-US" sz="2000"/>
          </a:p>
        </p:txBody>
      </p:sp>
      <p:sp>
        <p:nvSpPr>
          <p:cNvPr id="8" name="Subtitle 7"/>
          <p:cNvSpPr/>
          <p:nvPr>
            <p:ph type="subTitle" idx="2"/>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pic>
        <p:nvPicPr>
          <p:cNvPr id="3" name="Picture 2"/>
          <p:cNvPicPr/>
          <p:nvPr/>
        </p:nvPicPr>
        <p:blipFill>
          <a:blip r:embed="rId1"/>
          <a:stretch>
            <a:fillRect/>
          </a:stretch>
        </p:blipFill>
        <p:spPr>
          <a:xfrm>
            <a:off x="971550" y="2931795"/>
            <a:ext cx="2454910" cy="1694180"/>
          </a:xfrm>
          <a:prstGeom prst="rect">
            <a:avLst/>
          </a:prstGeom>
        </p:spPr>
      </p:pic>
      <p:pic>
        <p:nvPicPr>
          <p:cNvPr id="4" name="Picture 3"/>
          <p:cNvPicPr/>
          <p:nvPr/>
        </p:nvPicPr>
        <p:blipFill>
          <a:blip r:embed="rId2"/>
          <a:stretch>
            <a:fillRect/>
          </a:stretch>
        </p:blipFill>
        <p:spPr>
          <a:xfrm>
            <a:off x="1464945" y="1059815"/>
            <a:ext cx="6091555" cy="16116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p:nvPr>
            <p:ph type="subTitle" idx="1"/>
          </p:nvPr>
        </p:nvSpPr>
        <p:spPr>
          <a:xfrm>
            <a:off x="636905" y="3435350"/>
            <a:ext cx="7744460" cy="408940"/>
          </a:xfrm>
        </p:spPr>
        <p:txBody>
          <a:bodyPr/>
          <a:p>
            <a:pPr marL="139700" indent="0">
              <a:buNone/>
            </a:pPr>
            <a:r>
              <a:rPr lang="en-US"/>
              <a:t>=&gt; Limited by :</a:t>
            </a:r>
            <a:endParaRPr lang="en-US"/>
          </a:p>
        </p:txBody>
      </p:sp>
      <p:sp>
        <p:nvSpPr>
          <p:cNvPr id="7" name="Title 6"/>
          <p:cNvSpPr/>
          <p:nvPr>
            <p:ph type="title"/>
          </p:nvPr>
        </p:nvSpPr>
        <p:spPr>
          <a:xfrm>
            <a:off x="612140" y="194945"/>
            <a:ext cx="7797165" cy="459105"/>
          </a:xfrm>
        </p:spPr>
        <p:txBody>
          <a:bodyPr/>
          <a:p>
            <a:r>
              <a:rPr lang="en-US" sz="2000"/>
              <a:t>2. Multi-threaded Server Applications</a:t>
            </a:r>
            <a:endParaRPr lang="en-US" sz="2000"/>
          </a:p>
        </p:txBody>
      </p:sp>
      <p:sp>
        <p:nvSpPr>
          <p:cNvPr id="8" name="Subtitle 7"/>
          <p:cNvSpPr/>
          <p:nvPr>
            <p:ph type="subTitle" idx="2"/>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pic>
        <p:nvPicPr>
          <p:cNvPr id="4" name="Picture 3"/>
          <p:cNvPicPr>
            <a:picLocks noChangeAspect="1"/>
          </p:cNvPicPr>
          <p:nvPr/>
        </p:nvPicPr>
        <p:blipFill>
          <a:blip r:embed="rId1"/>
          <a:stretch>
            <a:fillRect/>
          </a:stretch>
        </p:blipFill>
        <p:spPr>
          <a:xfrm>
            <a:off x="683260" y="654050"/>
            <a:ext cx="4039870" cy="2552700"/>
          </a:xfrm>
          <a:prstGeom prst="rect">
            <a:avLst/>
          </a:prstGeom>
        </p:spPr>
      </p:pic>
      <p:pic>
        <p:nvPicPr>
          <p:cNvPr id="9" name="Picture 8"/>
          <p:cNvPicPr/>
          <p:nvPr/>
        </p:nvPicPr>
        <p:blipFill>
          <a:blip r:embed="rId2"/>
          <a:stretch>
            <a:fillRect/>
          </a:stretch>
        </p:blipFill>
        <p:spPr>
          <a:xfrm>
            <a:off x="631825" y="3941445"/>
            <a:ext cx="1061720" cy="706755"/>
          </a:xfrm>
          <a:prstGeom prst="rect">
            <a:avLst/>
          </a:prstGeom>
        </p:spPr>
      </p:pic>
      <p:pic>
        <p:nvPicPr>
          <p:cNvPr id="10" name="Picture 9"/>
          <p:cNvPicPr/>
          <p:nvPr/>
        </p:nvPicPr>
        <p:blipFill>
          <a:blip r:embed="rId3"/>
          <a:stretch>
            <a:fillRect/>
          </a:stretch>
        </p:blipFill>
        <p:spPr>
          <a:xfrm>
            <a:off x="2051685" y="3796030"/>
            <a:ext cx="977900" cy="977900"/>
          </a:xfrm>
          <a:prstGeom prst="rect">
            <a:avLst/>
          </a:prstGeom>
        </p:spPr>
      </p:pic>
      <p:pic>
        <p:nvPicPr>
          <p:cNvPr id="11" name="Picture 10"/>
          <p:cNvPicPr/>
          <p:nvPr/>
        </p:nvPicPr>
        <p:blipFill>
          <a:blip r:embed="rId4"/>
          <a:stretch>
            <a:fillRect/>
          </a:stretch>
        </p:blipFill>
        <p:spPr>
          <a:xfrm>
            <a:off x="3275330" y="3888740"/>
            <a:ext cx="1573530" cy="885190"/>
          </a:xfrm>
          <a:prstGeom prst="rect">
            <a:avLst/>
          </a:prstGeom>
        </p:spPr>
      </p:pic>
      <p:pic>
        <p:nvPicPr>
          <p:cNvPr id="12" name="Picture 11"/>
          <p:cNvPicPr/>
          <p:nvPr/>
        </p:nvPicPr>
        <p:blipFill>
          <a:blip r:embed="rId5"/>
          <a:stretch>
            <a:fillRect/>
          </a:stretch>
        </p:blipFill>
        <p:spPr>
          <a:xfrm>
            <a:off x="5075555" y="3888740"/>
            <a:ext cx="1573530" cy="885190"/>
          </a:xfrm>
          <a:prstGeom prst="rect">
            <a:avLst/>
          </a:prstGeom>
        </p:spPr>
      </p:pic>
      <p:pic>
        <p:nvPicPr>
          <p:cNvPr id="13" name="Picture 12"/>
          <p:cNvPicPr/>
          <p:nvPr/>
        </p:nvPicPr>
        <p:blipFill>
          <a:blip r:embed="rId6"/>
          <a:stretch>
            <a:fillRect/>
          </a:stretch>
        </p:blipFill>
        <p:spPr>
          <a:xfrm>
            <a:off x="6852920" y="3915410"/>
            <a:ext cx="1528445" cy="858520"/>
          </a:xfrm>
          <a:prstGeom prst="rect">
            <a:avLst/>
          </a:prstGeom>
        </p:spPr>
      </p:pic>
      <p:pic>
        <p:nvPicPr>
          <p:cNvPr id="14" name="Picture 13"/>
          <p:cNvPicPr/>
          <p:nvPr/>
        </p:nvPicPr>
        <p:blipFill>
          <a:blip r:embed="rId7"/>
          <a:stretch>
            <a:fillRect/>
          </a:stretch>
        </p:blipFill>
        <p:spPr>
          <a:xfrm>
            <a:off x="6875780" y="3108325"/>
            <a:ext cx="1482090" cy="735965"/>
          </a:xfrm>
          <a:prstGeom prst="rect">
            <a:avLst/>
          </a:prstGeom>
        </p:spPr>
      </p:pic>
      <p:pic>
        <p:nvPicPr>
          <p:cNvPr id="15" name="Picture 14"/>
          <p:cNvPicPr/>
          <p:nvPr/>
        </p:nvPicPr>
        <p:blipFill>
          <a:blip r:embed="rId8"/>
          <a:stretch>
            <a:fillRect/>
          </a:stretch>
        </p:blipFill>
        <p:spPr>
          <a:xfrm>
            <a:off x="5546090" y="699770"/>
            <a:ext cx="2835275" cy="2429510"/>
          </a:xfrm>
          <a:prstGeom prst="rect">
            <a:avLst/>
          </a:prstGeom>
        </p:spPr>
      </p:pic>
      <p:cxnSp>
        <p:nvCxnSpPr>
          <p:cNvPr id="16" name="Straight Arrow Connector 15"/>
          <p:cNvCxnSpPr/>
          <p:nvPr/>
        </p:nvCxnSpPr>
        <p:spPr>
          <a:xfrm flipV="1">
            <a:off x="2389505" y="2211705"/>
            <a:ext cx="3190240" cy="1396365"/>
          </a:xfrm>
          <a:prstGeom prst="straightConnector1">
            <a:avLst/>
          </a:prstGeom>
          <a:ln cmpd="sng">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17" name="Straight Arrow Connector 16"/>
          <p:cNvCxnSpPr/>
          <p:nvPr/>
        </p:nvCxnSpPr>
        <p:spPr>
          <a:xfrm flipV="1">
            <a:off x="2411730" y="3507740"/>
            <a:ext cx="4392295" cy="71755"/>
          </a:xfrm>
          <a:prstGeom prst="straightConnector1">
            <a:avLst/>
          </a:prstGeom>
          <a:ln cmpd="sng">
            <a:solidFill>
              <a:schemeClr val="accent2"/>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p:nvPr>
            <p:ph type="subTitle" idx="1"/>
          </p:nvPr>
        </p:nvSpPr>
        <p:spPr>
          <a:xfrm>
            <a:off x="631825" y="678180"/>
            <a:ext cx="7790180" cy="4264660"/>
          </a:xfrm>
        </p:spPr>
        <p:txBody>
          <a:bodyPr/>
          <a:p>
            <a:pPr marL="139700" indent="0">
              <a:buNone/>
            </a:pPr>
            <a:r>
              <a:rPr lang="en-US" b="1"/>
              <a:t>Unicast:</a:t>
            </a:r>
            <a:r>
              <a:rPr lang="en-US"/>
              <a:t> Is one-to-one communication, where a host sends data to a specific receiver at the request of the receiver.</a:t>
            </a:r>
            <a:endParaRPr lang="en-US"/>
          </a:p>
          <a:p>
            <a:pPr marL="139700" indent="0">
              <a:buNone/>
            </a:pPr>
            <a:r>
              <a:rPr lang="en-US"/>
              <a:t>Example: Sending an email to a friend</a:t>
            </a:r>
            <a:endParaRPr lang="en-US"/>
          </a:p>
          <a:p>
            <a:pPr marL="139700" indent="0">
              <a:buNone/>
            </a:pPr>
            <a:endParaRPr lang="en-US"/>
          </a:p>
          <a:p>
            <a:pPr marL="139700" indent="0">
              <a:buNone/>
            </a:pPr>
            <a:r>
              <a:rPr lang="en-US" b="1"/>
              <a:t>Broadcast: </a:t>
            </a:r>
            <a:r>
              <a:rPr lang="en-US"/>
              <a:t>Is one-to-many communication, where a host sends data to all devices on the network that have IP addresses within a certain range. This usually applies to devices on the same local network.</a:t>
            </a:r>
            <a:endParaRPr lang="en-US"/>
          </a:p>
          <a:p>
            <a:pPr marL="139700" indent="0">
              <a:buNone/>
            </a:pPr>
            <a:r>
              <a:rPr lang="en-US"/>
              <a:t>Example: Playing music on the radio</a:t>
            </a:r>
            <a:endParaRPr lang="en-US"/>
          </a:p>
          <a:p>
            <a:pPr marL="139700" indent="0">
              <a:buNone/>
            </a:pPr>
            <a:endParaRPr lang="en-US"/>
          </a:p>
          <a:p>
            <a:pPr marL="139700" indent="0">
              <a:buNone/>
            </a:pPr>
            <a:r>
              <a:rPr lang="en-US" b="1"/>
              <a:t>Multicast:</a:t>
            </a:r>
            <a:r>
              <a:rPr lang="en-US"/>
              <a:t> Is one-to-many communication, but only between a sender and a group of receivers that have pre-registered to a multicast group. This multicast group is identified by a class D IP address. Routers that support multicast will duplicate the data packets and send them to all receivers in the group.</a:t>
            </a:r>
            <a:endParaRPr lang="en-US"/>
          </a:p>
          <a:p>
            <a:pPr marL="139700" indent="0">
              <a:buNone/>
            </a:pPr>
            <a:r>
              <a:rPr lang="en-US"/>
              <a:t>Example: Sending an email to a study group</a:t>
            </a:r>
            <a:endParaRPr lang="en-US"/>
          </a:p>
          <a:p>
            <a:pPr marL="139700" indent="0">
              <a:buNone/>
            </a:pPr>
            <a:endParaRPr lang="en-US"/>
          </a:p>
          <a:p>
            <a:pPr marL="139700" indent="0">
              <a:buNone/>
            </a:pPr>
            <a:r>
              <a:rPr lang="en-US"/>
              <a:t>And it should be emphasized that TCP is only suitable for unicast communication, while UDP is used for multicast because </a:t>
            </a:r>
            <a:r>
              <a:rPr lang="en-US" b="1" i="1"/>
              <a:t>“  it supports multi-point data packet delivery. “</a:t>
            </a:r>
            <a:endParaRPr lang="en-US" b="1" i="1"/>
          </a:p>
          <a:p>
            <a:pPr marL="139700" indent="0">
              <a:buNone/>
            </a:pPr>
            <a:r>
              <a:rPr lang="en-US"/>
              <a:t>And broadcast can be viewed as </a:t>
            </a:r>
            <a:r>
              <a:rPr lang="en-US" i="1"/>
              <a:t>“</a:t>
            </a:r>
            <a:r>
              <a:rPr lang="en-US" b="1" i="1"/>
              <a:t>a special case of multicast”</a:t>
            </a:r>
            <a:r>
              <a:rPr lang="en-US" i="1"/>
              <a:t>, </a:t>
            </a:r>
            <a:r>
              <a:rPr lang="en-US"/>
              <a:t>and in Java, there are specific steps to implement multicast communication.”</a:t>
            </a:r>
            <a:endParaRPr lang="en-US"/>
          </a:p>
        </p:txBody>
      </p:sp>
      <p:sp>
        <p:nvSpPr>
          <p:cNvPr id="7" name="Title 6"/>
          <p:cNvSpPr/>
          <p:nvPr>
            <p:ph type="title"/>
          </p:nvPr>
        </p:nvSpPr>
        <p:spPr>
          <a:xfrm>
            <a:off x="612140" y="194945"/>
            <a:ext cx="7797165" cy="459105"/>
          </a:xfrm>
        </p:spPr>
        <p:txBody>
          <a:bodyPr/>
          <a:p>
            <a:r>
              <a:rPr lang="en-US" sz="2000"/>
              <a:t>3. Unicast, Multicast, and Broadcast Communications</a:t>
            </a:r>
            <a:endParaRPr lang="en-US" sz="2000"/>
          </a:p>
        </p:txBody>
      </p:sp>
      <p:sp>
        <p:nvSpPr>
          <p:cNvPr id="8" name="Subtitle 7"/>
          <p:cNvSpPr/>
          <p:nvPr>
            <p:ph type="subTitle" idx="2"/>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8" name="Google Shape;388;p46"/>
          <p:cNvSpPr txBox="1"/>
          <p:nvPr>
            <p:ph type="subTitle" idx="3"/>
          </p:nvPr>
        </p:nvSpPr>
        <p:spPr>
          <a:xfrm rot="-5400000">
            <a:off x="7430125" y="3163675"/>
            <a:ext cx="2614200" cy="4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ym typeface="+mn-ea"/>
              </a:rPr>
              <a:t>Network Programming</a:t>
            </a:r>
            <a:endParaRPr lang="en-GB"/>
          </a:p>
        </p:txBody>
      </p:sp>
      <p:sp>
        <p:nvSpPr>
          <p:cNvPr id="389" name="Google Shape;389;p46"/>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cxnSp>
        <p:nvCxnSpPr>
          <p:cNvPr id="401" name="Google Shape;401;p46"/>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
        <p:nvSpPr>
          <p:cNvPr id="417" name="Google Shape;417;p48"/>
          <p:cNvSpPr txBox="1"/>
          <p:nvPr>
            <p:ph type="title" idx="2"/>
          </p:nvPr>
        </p:nvSpPr>
        <p:spPr>
          <a:xfrm>
            <a:off x="323850" y="1995805"/>
            <a:ext cx="2580005" cy="11734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3600">
                <a:solidFill>
                  <a:schemeClr val="accent6"/>
                </a:solidFill>
              </a:rPr>
              <a:t>Chapter 7</a:t>
            </a:r>
            <a:endParaRPr lang="en-US" altLang="en-GB" sz="3600">
              <a:solidFill>
                <a:schemeClr val="accent6"/>
              </a:solidFill>
            </a:endParaRPr>
          </a:p>
        </p:txBody>
      </p:sp>
      <p:sp>
        <p:nvSpPr>
          <p:cNvPr id="14" name="Google Shape;415;p48"/>
          <p:cNvSpPr txBox="1"/>
          <p:nvPr/>
        </p:nvSpPr>
        <p:spPr>
          <a:xfrm>
            <a:off x="3563620" y="627380"/>
            <a:ext cx="5291455" cy="35794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600"/>
              <a:buFont typeface="Sora ExtraBold"/>
              <a:buNone/>
              <a:defRPr sz="4800" b="0" i="0" u="none" strike="noStrike" cap="none">
                <a:solidFill>
                  <a:schemeClr val="accent2"/>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9pPr>
          </a:lstStyle>
          <a:p>
            <a:pPr marL="0" lvl="0" indent="0" algn="l" rtl="0">
              <a:lnSpc>
                <a:spcPct val="100000"/>
              </a:lnSpc>
              <a:spcBef>
                <a:spcPts val="0"/>
              </a:spcBef>
              <a:spcAft>
                <a:spcPts val="0"/>
              </a:spcAft>
              <a:buNone/>
            </a:pPr>
            <a:r>
              <a:rPr lang="en-GB" sz="4400">
                <a:sym typeface="+mn-ea"/>
              </a:rPr>
              <a:t>Support for Communication-Based Services</a:t>
            </a:r>
            <a:endParaRPr lang="en-GB" sz="4400">
              <a:sym typeface="+mn-ea"/>
            </a:endParaRPr>
          </a:p>
        </p:txBody>
      </p:sp>
    </p:spTree>
  </p:cSld>
  <p:clrMapOvr>
    <a:masterClrMapping/>
  </p:clrMapOvr>
  <p:transition/>
</p:sld>
</file>

<file path=ppt/tags/tag1.xml><?xml version="1.0" encoding="utf-8"?>
<p:tagLst xmlns:p="http://schemas.openxmlformats.org/presentationml/2006/main">
  <p:tag name="TABLE_ENDDRAG_ORIGIN_RECT" val="545*304"/>
  <p:tag name="TABLE_ENDDRAG_RECT" val="56*83*545*304"/>
</p:tagLst>
</file>

<file path=ppt/theme/theme1.xml><?xml version="1.0" encoding="utf-8"?>
<a:theme xmlns:a="http://schemas.openxmlformats.org/drawingml/2006/main" name="Economics Thesis Defense: The role of business valuation in the global financial system by Slidesgo">
  <a:themeElements>
    <a:clrScheme name="Simple Light">
      <a:dk1>
        <a:srgbClr val="F7C9CF"/>
      </a:dk1>
      <a:lt1>
        <a:srgbClr val="FFB71E"/>
      </a:lt1>
      <a:dk2>
        <a:srgbClr val="FD443A"/>
      </a:dk2>
      <a:lt2>
        <a:srgbClr val="B4ECA2"/>
      </a:lt2>
      <a:accent1>
        <a:srgbClr val="EFEFEF"/>
      </a:accent1>
      <a:accent2>
        <a:srgbClr val="00000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4786</Words>
  <Application>WPS Presentation</Application>
  <PresentationFormat/>
  <Paragraphs>199</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Arial</vt:lpstr>
      <vt:lpstr>Sora ExtraBold</vt:lpstr>
      <vt:lpstr>DM Sans Medium</vt:lpstr>
      <vt:lpstr>Sora</vt:lpstr>
      <vt:lpstr>DM Sans</vt:lpstr>
      <vt:lpstr>Anaheim</vt:lpstr>
      <vt:lpstr>Segoe Print</vt:lpstr>
      <vt:lpstr>DM Sans Medium</vt:lpstr>
      <vt:lpstr>Microsoft YaHei</vt:lpstr>
      <vt:lpstr>Arial Unicode MS</vt:lpstr>
      <vt:lpstr>Economics Thesis Defense: The role of business valuation in the global financial system by Slidesgo</vt:lpstr>
      <vt:lpstr>Network Application Programming with Java</vt:lpstr>
      <vt:lpstr>Contents</vt:lpstr>
      <vt:lpstr>Chapter 2</vt:lpstr>
      <vt:lpstr>1. Network Topologies</vt:lpstr>
      <vt:lpstr>Chapter 3</vt:lpstr>
      <vt:lpstr>1. Protocol Hierarchy</vt:lpstr>
      <vt:lpstr>1. Protocol Hierarchy</vt:lpstr>
      <vt:lpstr>2. Services</vt:lpstr>
      <vt:lpstr>Chapter 4</vt:lpstr>
      <vt:lpstr>1. Multi-programming and Multi-tasking</vt:lpstr>
      <vt:lpstr>2. Processes</vt:lpstr>
      <vt:lpstr>—VKU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Application Programming with Java</dc:title>
  <dc:creator/>
  <cp:lastModifiedBy>VƯƠNG VĂN THÔNG</cp:lastModifiedBy>
  <cp:revision>9</cp:revision>
  <dcterms:created xsi:type="dcterms:W3CDTF">2024-08-19T11:59:00Z</dcterms:created>
  <dcterms:modified xsi:type="dcterms:W3CDTF">2024-08-26T09:50:55Z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E358F7B7080249B5A39C6389FD2DF2D3_13</vt:lpwstr>
  </property>
  <property fmtid="{D5CDD505-2E9C-101B-9397-08002B2CF9AE}" pid="3" name="KSOProductBuildVer">
    <vt:lpwstr>1033-12.2.0.18165</vt:lpwstr>
  </property>
</Properties>
</file>