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01:27.953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29.191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33.569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25.193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-1.293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01:29.246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29.622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33.788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25.836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282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1.293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17/20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Pierre Gasly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01:28.345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29.237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33.838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25.270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190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-0.826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Jack Doohan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01:29.171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29.756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34.222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25.193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187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0.826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01:27.858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29.393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33.542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24.923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01:27.688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29.087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33.586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25.015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Fernando Alonso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01:28.455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29.483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33.820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25.152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-0.573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Lance Stroll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01:29.028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29.750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34.146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25.132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0.573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13/20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01:28.325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29.444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33.783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25.098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0.094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01:28.231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29.309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33.816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25.106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-0.094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Alexander Albon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01:27.859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29.421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33.470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24.968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-0.04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Carlos Sainz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01:27.899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29.274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33.740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24.885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287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0.04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Kick Sauber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Kick Sauber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Kick Sauber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Kick Sauber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Kick Sauber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Nico Hulkenberg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01:28.542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29.445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33.929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25.168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-0.77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Gabriel Bortoleto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01:29.312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29.487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33.865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25.960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0.77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13/20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Liam Lawson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01:28.914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29.615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34.001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25.298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0.52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15/20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28%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Isack Hadjar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01:28.394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29.310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33.766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25.318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189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284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-0.52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Miami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5" name="Picture 14" descr="Q1_Haas F1 Team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16" name="Picture 15" descr="Q1_Haas F1 Team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17" name="Picture 16" descr="Q1_Haas F1 Team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18" name="Picture 17" descr="Q1_Haas F1 Team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19" name="Picture 18" descr="Q1_Haas F1 Team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40" name="TextBox 39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1" name="TextBox 40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48" name="TextBox 47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49" name="TextBox 48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50" name="TextBox 49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1" name="TextBox 50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Esteban Ocon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01:28.303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29.329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33.829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25.145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192 kp/h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285 kp/h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-1.522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5/20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Oliver Bearman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01:29.825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30.124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34.423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25.278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No Data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191 kp/h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283 kp/h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1.522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15/20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