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59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Max Verstappen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01:27.953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29.191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33.569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25.193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-1.293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01:29.246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29.622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33.788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25.836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282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1.293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55%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01:27.890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29.312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33.521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25.057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188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-0.061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01:27.951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29.400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33.610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24.941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0.061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55%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2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2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2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2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2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01:27.384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29.056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33.309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25.019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-0.282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01:27.666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29.100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33.271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25.295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0.282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2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2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2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2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2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01:27.467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29.043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33.309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25.115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-0.079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62%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01:27.546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29.190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33.403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24.953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0.079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2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2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2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2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2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Liam Lawson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29.420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33.599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25.356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0.602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15/20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Isack Hadjar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01:27.773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33.498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25.259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282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-0.602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26%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2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2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2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2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01:27.109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29.162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33.115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24.832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-0.245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01:27.354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28.995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33.405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24.954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0.245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55%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3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3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3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3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3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01:26.482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28.668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32.978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24.836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193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-0.309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01:26.791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28.678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33.266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24.847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193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0.309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3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3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3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3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3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01:26.808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28.756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33.107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24.945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-0.222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24%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01:27.030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28.912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33.178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24.940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194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0.222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62%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3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3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3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3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3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01:26.582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28.740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32.990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24.852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0.055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26%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01:26.527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28.648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32.936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24.943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193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-0.055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24%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Pierre Gasly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01:28.345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33.838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25.270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-0.826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Jack Doohan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01:29.171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29.756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34.222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25.193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187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0.826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01:27.858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29.393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33.542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24.923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01:27.688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29.087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33.586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25.015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Fernando Alonso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01:28.455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29.483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33.820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25.152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-0.573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Lance Stroll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01:29.028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29.750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34.146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25.132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0.573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13/20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01:28.325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29.444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33.783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25.098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0.094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01:28.231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29.309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33.816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25.106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-0.094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Alexander Albon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01:27.859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29.421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33.470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24.968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54%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Carlos Sainz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01:27.899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29.274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33.740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24.885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54%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Kick Sauber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Kick Sauber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Kick Sauber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Kick Sauber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Kick Sauber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Nico Hulkenberg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01:28.542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29.445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33.929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25.168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-0.77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54%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26%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Gabriel Bortoleto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01:29.312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29.487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33.865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25.960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0.77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13/20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Liam Lawson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01:28.914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29.615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34.001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25.298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0.52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15/20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Isack Hadjar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01:28.394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33.766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25.318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-0.52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26%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Haas F1 Team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Haas F1 Team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Haas F1 Team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Haas F1 Team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Haas F1 Team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Esteban Ocon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29.329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33.829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25.145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-1.522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Oliver Bearman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01:29.825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30.124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34.423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25.278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1.522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15/20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55%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