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652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652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5323" y="10287000"/>
            <a:ext cx="18807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5323" y="14605000"/>
            <a:ext cx="18807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3401" y="10287000"/>
            <a:ext cx="156629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3401" y="14605000"/>
            <a:ext cx="156629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29695" y="10287000"/>
            <a:ext cx="35607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29695" y="14605000"/>
            <a:ext cx="35607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5772" y="10287000"/>
            <a:ext cx="486265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5772" y="14605000"/>
            <a:ext cx="486265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2038" y="10287000"/>
            <a:ext cx="101267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2038" y="14605000"/>
            <a:ext cx="101267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4714" y="10287000"/>
            <a:ext cx="25776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4714" y="14605000"/>
            <a:ext cx="25776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2483" y="10287000"/>
            <a:ext cx="48000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2483" y="14605000"/>
            <a:ext cx="48000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2489" y="10287000"/>
            <a:ext cx="2706823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2489" y="14605000"/>
            <a:ext cx="2706823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29312" y="10287000"/>
            <a:ext cx="283519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29312" y="14605000"/>
            <a:ext cx="283519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12831" y="10287000"/>
            <a:ext cx="1649104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12831" y="14605000"/>
            <a:ext cx="1649104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61936" y="10287000"/>
            <a:ext cx="657203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61936" y="14605000"/>
            <a:ext cx="657203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19139" y="10287000"/>
            <a:ext cx="58975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19139" y="14605000"/>
            <a:ext cx="58975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08890" y="10287000"/>
            <a:ext cx="347607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08890" y="14605000"/>
            <a:ext cx="347607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56497" y="10287000"/>
            <a:ext cx="1226102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56497" y="14605000"/>
            <a:ext cx="1226102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2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2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2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2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2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Pierre Gasly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01:16.112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26.400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17.152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32.560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307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-0.751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Jack Doohan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01:16.863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26.270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17.177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33.416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310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0.751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66%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647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647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5271" y="10287000"/>
            <a:ext cx="18806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5271" y="14605000"/>
            <a:ext cx="18806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3338" y="10287000"/>
            <a:ext cx="1566195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3338" y="14605000"/>
            <a:ext cx="156619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29534" y="10287000"/>
            <a:ext cx="356054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29534" y="14605000"/>
            <a:ext cx="356054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5588" y="10287000"/>
            <a:ext cx="48623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5588" y="14605000"/>
            <a:ext cx="48623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1824" y="10287000"/>
            <a:ext cx="1012612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1824" y="14605000"/>
            <a:ext cx="1012612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4436" y="10287000"/>
            <a:ext cx="257752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4436" y="14605000"/>
            <a:ext cx="257752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2189" y="10287000"/>
            <a:ext cx="47997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2189" y="14605000"/>
            <a:ext cx="47997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2165" y="10287000"/>
            <a:ext cx="270665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2165" y="14605000"/>
            <a:ext cx="270665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28818" y="10287000"/>
            <a:ext cx="28350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28818" y="14605000"/>
            <a:ext cx="28350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12320" y="10287000"/>
            <a:ext cx="164900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12320" y="14605000"/>
            <a:ext cx="164900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61321" y="10287000"/>
            <a:ext cx="657162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61321" y="14605000"/>
            <a:ext cx="657162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18483" y="10287000"/>
            <a:ext cx="58971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18483" y="14605000"/>
            <a:ext cx="58971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08197" y="10287000"/>
            <a:ext cx="34758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08197" y="14605000"/>
            <a:ext cx="34758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55782" y="10287000"/>
            <a:ext cx="1226817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55782" y="14605000"/>
            <a:ext cx="1226817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2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2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2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2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2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Fernando Alonso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01:16.453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26.374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17.188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32.891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305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Lance Stroll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01:16.483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26.457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17.173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32.853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307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495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495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3750" y="10287000"/>
            <a:ext cx="18771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3750" y="14605000"/>
            <a:ext cx="18771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1467" y="10287000"/>
            <a:ext cx="156327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1467" y="14605000"/>
            <a:ext cx="156327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24744" y="10287000"/>
            <a:ext cx="35539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24744" y="14605000"/>
            <a:ext cx="35539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0135" y="10287000"/>
            <a:ext cx="48532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0135" y="14605000"/>
            <a:ext cx="48532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65464" y="10287000"/>
            <a:ext cx="101072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65464" y="14605000"/>
            <a:ext cx="101072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76190" y="10287000"/>
            <a:ext cx="25727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76190" y="14605000"/>
            <a:ext cx="25727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33463" y="10287000"/>
            <a:ext cx="47908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33463" y="14605000"/>
            <a:ext cx="47908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12544" y="10287000"/>
            <a:ext cx="270161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12544" y="14605000"/>
            <a:ext cx="270161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14154" y="10287000"/>
            <a:ext cx="28297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14154" y="14605000"/>
            <a:ext cx="28297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697128" y="10287000"/>
            <a:ext cx="164592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697128" y="14605000"/>
            <a:ext cx="164592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43056" y="10287000"/>
            <a:ext cx="65593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43056" y="14605000"/>
            <a:ext cx="65593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0998994" y="10287000"/>
            <a:ext cx="58861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0998994" y="14605000"/>
            <a:ext cx="58861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587609" y="10287000"/>
            <a:ext cx="34693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587609" y="14605000"/>
            <a:ext cx="34693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34547" y="10287000"/>
            <a:ext cx="124805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34547" y="14605000"/>
            <a:ext cx="124805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01:15.827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26.184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17.155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32.488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320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-0.092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01:15.919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26.150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17.223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32.546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321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306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0.092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747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747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6276" y="10287000"/>
            <a:ext cx="18829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6276" y="14605000"/>
            <a:ext cx="18829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4574" y="10287000"/>
            <a:ext cx="156812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4574" y="14605000"/>
            <a:ext cx="156812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32697" y="10287000"/>
            <a:ext cx="35649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32697" y="14605000"/>
            <a:ext cx="35649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9189" y="10287000"/>
            <a:ext cx="48683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9189" y="14605000"/>
            <a:ext cx="48683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6023" y="10287000"/>
            <a:ext cx="101385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6023" y="14605000"/>
            <a:ext cx="101385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9882" y="10287000"/>
            <a:ext cx="25806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9882" y="14605000"/>
            <a:ext cx="25806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7951" y="10287000"/>
            <a:ext cx="48056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7951" y="14605000"/>
            <a:ext cx="48056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8518" y="10287000"/>
            <a:ext cx="270998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8518" y="14605000"/>
            <a:ext cx="270998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38501" y="10287000"/>
            <a:ext cx="28385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38501" y="14605000"/>
            <a:ext cx="28385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22352" y="10287000"/>
            <a:ext cx="165103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22352" y="14605000"/>
            <a:ext cx="165103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73382" y="10287000"/>
            <a:ext cx="65797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73382" y="14605000"/>
            <a:ext cx="65797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31353" y="10287000"/>
            <a:ext cx="59043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31353" y="14605000"/>
            <a:ext cx="59043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21792" y="10287000"/>
            <a:ext cx="34801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21792" y="14605000"/>
            <a:ext cx="34801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69805" y="10287000"/>
            <a:ext cx="1212794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69805" y="14605000"/>
            <a:ext cx="1212794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2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2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2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2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2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01:16.009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26.264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17.193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32.552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307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-0.166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10%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01:16.175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26.345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17.148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32.682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0.166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6881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6881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5681" y="10287000"/>
            <a:ext cx="18816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5681" y="14605000"/>
            <a:ext cx="18816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3843" y="10287000"/>
            <a:ext cx="156698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3843" y="14605000"/>
            <a:ext cx="156698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30824" y="10287000"/>
            <a:ext cx="35623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30824" y="14605000"/>
            <a:ext cx="35623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7057" y="10287000"/>
            <a:ext cx="48647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7057" y="14605000"/>
            <a:ext cx="48647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3536" y="10287000"/>
            <a:ext cx="101312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3536" y="14605000"/>
            <a:ext cx="101312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86657" y="10287000"/>
            <a:ext cx="25788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86657" y="14605000"/>
            <a:ext cx="25788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4539" y="10287000"/>
            <a:ext cx="48021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4539" y="14605000"/>
            <a:ext cx="48021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4756" y="10287000"/>
            <a:ext cx="2708011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4756" y="14605000"/>
            <a:ext cx="2708011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32767" y="10287000"/>
            <a:ext cx="28364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32767" y="14605000"/>
            <a:ext cx="28364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16411" y="10287000"/>
            <a:ext cx="164982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16411" y="14605000"/>
            <a:ext cx="164982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66240" y="10287000"/>
            <a:ext cx="65749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66240" y="14605000"/>
            <a:ext cx="65749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23732" y="10287000"/>
            <a:ext cx="590009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23732" y="14605000"/>
            <a:ext cx="590009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13742" y="10287000"/>
            <a:ext cx="34775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13742" y="14605000"/>
            <a:ext cx="34775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61501" y="10287000"/>
            <a:ext cx="1221098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61501" y="14605000"/>
            <a:ext cx="1221098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2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2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2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2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2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01:16.017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26.186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17.034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32.797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0.086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69%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01:15.931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26.269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17.078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32.584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308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-0.086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70%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Australian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81766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81766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376462" y="10287000"/>
            <a:ext cx="18834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376462" y="14605000"/>
            <a:ext cx="18834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564803" y="10287000"/>
            <a:ext cx="156847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564803" y="14605000"/>
            <a:ext cx="156847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3133282" y="10287000"/>
            <a:ext cx="35657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3133282" y="14605000"/>
            <a:ext cx="35657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3489856" y="10287000"/>
            <a:ext cx="48694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3489856" y="14605000"/>
            <a:ext cx="48694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976800" y="10287000"/>
            <a:ext cx="101408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976800" y="14605000"/>
            <a:ext cx="101408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90890" y="10287000"/>
            <a:ext cx="25812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90890" y="14605000"/>
            <a:ext cx="25812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49018" y="10287000"/>
            <a:ext cx="48067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49018" y="14605000"/>
            <a:ext cx="48067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29694" y="10287000"/>
            <a:ext cx="271060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29694" y="14605000"/>
            <a:ext cx="271060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8440294" y="10287000"/>
            <a:ext cx="28391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8440294" y="14605000"/>
            <a:ext cx="28391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8724209" y="10287000"/>
            <a:ext cx="165140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8724209" y="14605000"/>
            <a:ext cx="165140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10375615" y="10287000"/>
            <a:ext cx="65812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10375615" y="14605000"/>
            <a:ext cx="65812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11033735" y="10287000"/>
            <a:ext cx="59057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11033735" y="14605000"/>
            <a:ext cx="59057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1624309" y="10287000"/>
            <a:ext cx="34809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1624309" y="14605000"/>
            <a:ext cx="34809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972401" y="10287000"/>
            <a:ext cx="121019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972401" y="14605000"/>
            <a:ext cx="121019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Q2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5" name="Picture 44" descr="Q2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6" name="Picture 45" descr="Q2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7" name="Picture 46" descr="Q2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48" name="Picture 47" descr="Q2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69" name="TextBox 68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0" name="TextBox 69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7" name="TextBox 76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01:15.415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26.194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17.030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32.191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325 kp/h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310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-0.053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6/15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72%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01:15.468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26.171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17.111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32.186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290 kp/h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324 kp/h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305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0.053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9/15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71%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