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193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193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0733" y="10287000"/>
            <a:ext cx="42030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0733" y="14605000"/>
            <a:ext cx="42030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1039" y="10287000"/>
            <a:ext cx="34300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1039" y="14605000"/>
            <a:ext cx="34300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4041" y="10287000"/>
            <a:ext cx="31891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4041" y="14605000"/>
            <a:ext cx="31891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2954" y="10287000"/>
            <a:ext cx="69425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2954" y="14605000"/>
            <a:ext cx="69425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7207" y="10287000"/>
            <a:ext cx="58073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7207" y="14605000"/>
            <a:ext cx="58073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7941" y="10287000"/>
            <a:ext cx="1082147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7941" y="14605000"/>
            <a:ext cx="108214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0089" y="10287000"/>
            <a:ext cx="67956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0089" y="14605000"/>
            <a:ext cx="67956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9649" y="10287000"/>
            <a:ext cx="43504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9649" y="14605000"/>
            <a:ext cx="43504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4692" y="10287000"/>
            <a:ext cx="27206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4692" y="14605000"/>
            <a:ext cx="27206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6752" y="10287000"/>
            <a:ext cx="109833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6752" y="14605000"/>
            <a:ext cx="109833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75086" y="10287000"/>
            <a:ext cx="18549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75086" y="14605000"/>
            <a:ext cx="18549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0582" y="10287000"/>
            <a:ext cx="48912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0582" y="14605000"/>
            <a:ext cx="48912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9703" y="10287000"/>
            <a:ext cx="319254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9703" y="14605000"/>
            <a:ext cx="319254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42247" y="10287000"/>
            <a:ext cx="17438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42247" y="14605000"/>
            <a:ext cx="17438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16631" y="10287000"/>
            <a:ext cx="71072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16631" y="14605000"/>
            <a:ext cx="71072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27361" y="10287000"/>
            <a:ext cx="65523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27361" y="14605000"/>
            <a:ext cx="65523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01:31.424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24.256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27.505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39.663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-0.75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01:32.174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24.522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27.622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40.030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275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0.75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742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742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6228" y="10287000"/>
            <a:ext cx="42209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6228" y="14605000"/>
            <a:ext cx="42209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8323" y="10287000"/>
            <a:ext cx="34446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8323" y="14605000"/>
            <a:ext cx="34446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22783" y="10287000"/>
            <a:ext cx="32026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22783" y="14605000"/>
            <a:ext cx="32026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3053" y="10287000"/>
            <a:ext cx="69720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3053" y="14605000"/>
            <a:ext cx="69720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40259" y="10287000"/>
            <a:ext cx="58320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40259" y="14605000"/>
            <a:ext cx="58320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23464" y="10287000"/>
            <a:ext cx="108675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23464" y="14605000"/>
            <a:ext cx="108675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10214" y="10287000"/>
            <a:ext cx="68245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10214" y="14605000"/>
            <a:ext cx="68245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92665" y="10287000"/>
            <a:ext cx="43689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92665" y="14605000"/>
            <a:ext cx="43689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29559" y="10287000"/>
            <a:ext cx="27321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29559" y="14605000"/>
            <a:ext cx="27321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2776" y="10287000"/>
            <a:ext cx="110300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2776" y="14605000"/>
            <a:ext cx="110300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05782" y="10287000"/>
            <a:ext cx="18628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05782" y="14605000"/>
            <a:ext cx="18628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92068" y="10287000"/>
            <a:ext cx="49120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92068" y="14605000"/>
            <a:ext cx="49120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3269" y="10287000"/>
            <a:ext cx="320612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3269" y="14605000"/>
            <a:ext cx="320612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9393" y="10287000"/>
            <a:ext cx="17512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9393" y="14605000"/>
            <a:ext cx="17512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64518" y="10287000"/>
            <a:ext cx="71375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64518" y="14605000"/>
            <a:ext cx="71375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78271" y="10287000"/>
            <a:ext cx="60432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78271" y="14605000"/>
            <a:ext cx="60432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01:30.983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23.966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27.348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39.669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-0.608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01:31.591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24.176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27.442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39.973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268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0.608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101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101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9810" y="10287000"/>
            <a:ext cx="42000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9810" y="14605000"/>
            <a:ext cx="42000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9816" y="10287000"/>
            <a:ext cx="34275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9816" y="14605000"/>
            <a:ext cx="34275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2573" y="10287000"/>
            <a:ext cx="31868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2573" y="14605000"/>
            <a:ext cx="31868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1258" y="10287000"/>
            <a:ext cx="69375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1258" y="14605000"/>
            <a:ext cx="69375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5015" y="10287000"/>
            <a:ext cx="580319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5015" y="14605000"/>
            <a:ext cx="58031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5335" y="10287000"/>
            <a:ext cx="108137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5335" y="14605000"/>
            <a:ext cx="108137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86710" y="10287000"/>
            <a:ext cx="679075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86710" y="14605000"/>
            <a:ext cx="67907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5785" y="10287000"/>
            <a:ext cx="43473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5785" y="14605000"/>
            <a:ext cx="43473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0517" y="10287000"/>
            <a:ext cx="271865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0517" y="14605000"/>
            <a:ext cx="27186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2383" y="10287000"/>
            <a:ext cx="1097549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2383" y="14605000"/>
            <a:ext cx="1097549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69933" y="10287000"/>
            <a:ext cx="18536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69933" y="14605000"/>
            <a:ext cx="18536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55296" y="10287000"/>
            <a:ext cx="48877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55296" y="14605000"/>
            <a:ext cx="48877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4067" y="10287000"/>
            <a:ext cx="319026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4067" y="14605000"/>
            <a:ext cx="319026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34332" y="10287000"/>
            <a:ext cx="17425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34332" y="14605000"/>
            <a:ext cx="17425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08590" y="10287000"/>
            <a:ext cx="71022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08590" y="14605000"/>
            <a:ext cx="71022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18813" y="10287000"/>
            <a:ext cx="66378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18813" y="14605000"/>
            <a:ext cx="66378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01:31.992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24.128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27.601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40.263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01:32.092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24.407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27.655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40.030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8855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8855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7353" y="10287000"/>
            <a:ext cx="41920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7353" y="14605000"/>
            <a:ext cx="41920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6560" y="10287000"/>
            <a:ext cx="34210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6560" y="14605000"/>
            <a:ext cx="34210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08664" y="10287000"/>
            <a:ext cx="31807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08664" y="14605000"/>
            <a:ext cx="31807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26743" y="10287000"/>
            <a:ext cx="69243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26743" y="14605000"/>
            <a:ext cx="69243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19180" y="10287000"/>
            <a:ext cx="57921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19180" y="14605000"/>
            <a:ext cx="57921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198395" y="10287000"/>
            <a:ext cx="107931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198395" y="14605000"/>
            <a:ext cx="107931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77712" y="10287000"/>
            <a:ext cx="67778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77712" y="14605000"/>
            <a:ext cx="67778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55494" y="10287000"/>
            <a:ext cx="43390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55494" y="14605000"/>
            <a:ext cx="43390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89400" y="10287000"/>
            <a:ext cx="27134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89400" y="14605000"/>
            <a:ext cx="27134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60748" y="10287000"/>
            <a:ext cx="109546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60748" y="14605000"/>
            <a:ext cx="109546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56209" y="10287000"/>
            <a:ext cx="18501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56209" y="14605000"/>
            <a:ext cx="18501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41220" y="10287000"/>
            <a:ext cx="48784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41220" y="14605000"/>
            <a:ext cx="48784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9061" y="10287000"/>
            <a:ext cx="318419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9061" y="14605000"/>
            <a:ext cx="318419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13253" y="10287000"/>
            <a:ext cx="17392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13253" y="14605000"/>
            <a:ext cx="1739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787180" y="10287000"/>
            <a:ext cx="70887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787180" y="14605000"/>
            <a:ext cx="70887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496051" y="10287000"/>
            <a:ext cx="68654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496051" y="14605000"/>
            <a:ext cx="68654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01:31.676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24.179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27.690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39.807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0.381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01:31.295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24.187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27.368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39.740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279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-0.381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643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643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5237" y="10287000"/>
            <a:ext cx="421772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5237" y="14605000"/>
            <a:ext cx="421772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7009" y="10287000"/>
            <a:ext cx="34419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7009" y="14605000"/>
            <a:ext cx="34419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21207" y="10287000"/>
            <a:ext cx="32002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21207" y="14605000"/>
            <a:ext cx="32002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1232" y="10287000"/>
            <a:ext cx="69667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1232" y="14605000"/>
            <a:ext cx="69667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37905" y="10287000"/>
            <a:ext cx="58275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37905" y="14605000"/>
            <a:ext cx="58275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20665" y="10287000"/>
            <a:ext cx="108592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20665" y="14605000"/>
            <a:ext cx="108592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06585" y="10287000"/>
            <a:ext cx="68192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06585" y="14605000"/>
            <a:ext cx="68192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88515" y="10287000"/>
            <a:ext cx="43656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88515" y="14605000"/>
            <a:ext cx="43656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25075" y="10287000"/>
            <a:ext cx="2730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25075" y="14605000"/>
            <a:ext cx="2730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8084" y="10287000"/>
            <a:ext cx="110216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8084" y="14605000"/>
            <a:ext cx="110216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00247" y="10287000"/>
            <a:ext cx="18614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00247" y="14605000"/>
            <a:ext cx="18614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86390" y="10287000"/>
            <a:ext cx="49082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86390" y="14605000"/>
            <a:ext cx="49082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77216" y="10287000"/>
            <a:ext cx="320367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77216" y="14605000"/>
            <a:ext cx="320367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0892" y="10287000"/>
            <a:ext cx="17499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0892" y="14605000"/>
            <a:ext cx="17499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55883" y="10287000"/>
            <a:ext cx="7132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55883" y="14605000"/>
            <a:ext cx="7132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69091" y="10287000"/>
            <a:ext cx="6135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69091" y="14605000"/>
            <a:ext cx="6135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01:31.719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24.117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27.736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39.866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-0.204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01:31.923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24.267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27.617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40.039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0.204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258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258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1381" y="10287000"/>
            <a:ext cx="42051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1381" y="14605000"/>
            <a:ext cx="42051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1898" y="10287000"/>
            <a:ext cx="34317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1898" y="14605000"/>
            <a:ext cx="34317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5072" y="10287000"/>
            <a:ext cx="31907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5072" y="14605000"/>
            <a:ext cx="31907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4145" y="10287000"/>
            <a:ext cx="69460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4145" y="14605000"/>
            <a:ext cx="69460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8746" y="10287000"/>
            <a:ext cx="58102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8746" y="14605000"/>
            <a:ext cx="58102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9772" y="10287000"/>
            <a:ext cx="108269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9772" y="14605000"/>
            <a:ext cx="108269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2463" y="10287000"/>
            <a:ext cx="67990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2463" y="14605000"/>
            <a:ext cx="67990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2364" y="10287000"/>
            <a:ext cx="43526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2364" y="14605000"/>
            <a:ext cx="43526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7626" y="10287000"/>
            <a:ext cx="27219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7626" y="14605000"/>
            <a:ext cx="27219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9822" y="10287000"/>
            <a:ext cx="109888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9822" y="14605000"/>
            <a:ext cx="109888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78707" y="10287000"/>
            <a:ext cx="18558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78707" y="14605000"/>
            <a:ext cx="18558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4297" y="10287000"/>
            <a:ext cx="48936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4297" y="14605000"/>
            <a:ext cx="48936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53662" y="10287000"/>
            <a:ext cx="319414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53662" y="14605000"/>
            <a:ext cx="319414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47809" y="10287000"/>
            <a:ext cx="17447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47809" y="14605000"/>
            <a:ext cx="17447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22280" y="10287000"/>
            <a:ext cx="71108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22280" y="14605000"/>
            <a:ext cx="71108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3366" y="10287000"/>
            <a:ext cx="64923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3366" y="14605000"/>
            <a:ext cx="64923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01:31.579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24.339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27.514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39.726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-0.111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01:31.690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24.186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27.430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40.074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264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0.111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8941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8941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8211" y="10287000"/>
            <a:ext cx="41948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8211" y="14605000"/>
            <a:ext cx="41948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7697" y="10287000"/>
            <a:ext cx="34233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7697" y="14605000"/>
            <a:ext cx="34233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0029" y="10287000"/>
            <a:ext cx="31829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0029" y="14605000"/>
            <a:ext cx="31829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28320" y="10287000"/>
            <a:ext cx="69289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28320" y="14605000"/>
            <a:ext cx="69289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1218" y="10287000"/>
            <a:ext cx="57960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1218" y="14605000"/>
            <a:ext cx="57960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0819" y="10287000"/>
            <a:ext cx="108003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0819" y="14605000"/>
            <a:ext cx="108003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80854" y="10287000"/>
            <a:ext cx="67823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80854" y="14605000"/>
            <a:ext cx="67823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59088" y="10287000"/>
            <a:ext cx="43419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59088" y="14605000"/>
            <a:ext cx="43419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93283" y="10287000"/>
            <a:ext cx="27152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93283" y="14605000"/>
            <a:ext cx="27152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64812" y="10287000"/>
            <a:ext cx="109619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64812" y="14605000"/>
            <a:ext cx="109619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61002" y="10287000"/>
            <a:ext cx="18513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61002" y="14605000"/>
            <a:ext cx="18513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46136" y="10287000"/>
            <a:ext cx="48816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46136" y="14605000"/>
            <a:ext cx="48816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4302" y="10287000"/>
            <a:ext cx="318631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4302" y="14605000"/>
            <a:ext cx="318631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20615" y="10287000"/>
            <a:ext cx="17404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20615" y="14605000"/>
            <a:ext cx="17404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794658" y="10287000"/>
            <a:ext cx="70934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794658" y="14605000"/>
            <a:ext cx="70934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04001" y="10287000"/>
            <a:ext cx="67859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04001" y="14605000"/>
            <a:ext cx="67859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01:31.238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24.276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27.203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39.759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0.076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01:31.162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24.234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27.268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39.660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-0.076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356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356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2366" y="10287000"/>
            <a:ext cx="42083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2366" y="14605000"/>
            <a:ext cx="42083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3204" y="10287000"/>
            <a:ext cx="34343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3204" y="14605000"/>
            <a:ext cx="34343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6639" y="10287000"/>
            <a:ext cx="31931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6639" y="14605000"/>
            <a:ext cx="31931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5956" y="10287000"/>
            <a:ext cx="69513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5956" y="14605000"/>
            <a:ext cx="69513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31086" y="10287000"/>
            <a:ext cx="58146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31086" y="14605000"/>
            <a:ext cx="58146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2555" y="10287000"/>
            <a:ext cx="108351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2555" y="14605000"/>
            <a:ext cx="108351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6071" y="10287000"/>
            <a:ext cx="68041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6071" y="14605000"/>
            <a:ext cx="68041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6490" y="10287000"/>
            <a:ext cx="43559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6490" y="14605000"/>
            <a:ext cx="43559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12084" y="10287000"/>
            <a:ext cx="27240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12084" y="14605000"/>
            <a:ext cx="27240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4488" y="10287000"/>
            <a:ext cx="109972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4488" y="14605000"/>
            <a:ext cx="109972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4211" y="10287000"/>
            <a:ext cx="18573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4211" y="14605000"/>
            <a:ext cx="18573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9941" y="10287000"/>
            <a:ext cx="48973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9941" y="14605000"/>
            <a:ext cx="48973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59680" y="10287000"/>
            <a:ext cx="319658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59680" y="14605000"/>
            <a:ext cx="319658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56261" y="10287000"/>
            <a:ext cx="17460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56261" y="14605000"/>
            <a:ext cx="17460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30865" y="10287000"/>
            <a:ext cx="71162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30865" y="14605000"/>
            <a:ext cx="71162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2494" y="10287000"/>
            <a:ext cx="64010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2494" y="14605000"/>
            <a:ext cx="64010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01:31.503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24.237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27.477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39.789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-0.125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01:31.628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24.289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27.480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39.859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0.125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8845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8845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7259" y="10287000"/>
            <a:ext cx="41917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7259" y="14605000"/>
            <a:ext cx="41917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6436" y="10287000"/>
            <a:ext cx="34207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6436" y="14605000"/>
            <a:ext cx="34207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08515" y="10287000"/>
            <a:ext cx="31805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08515" y="14605000"/>
            <a:ext cx="31805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26571" y="10287000"/>
            <a:ext cx="69238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26571" y="14605000"/>
            <a:ext cx="69238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18958" y="10287000"/>
            <a:ext cx="57917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18958" y="14605000"/>
            <a:ext cx="57917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198131" y="10287000"/>
            <a:ext cx="107923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198131" y="14605000"/>
            <a:ext cx="107923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77369" y="10287000"/>
            <a:ext cx="67773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77369" y="14605000"/>
            <a:ext cx="67773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55102" y="10287000"/>
            <a:ext cx="43387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55102" y="14605000"/>
            <a:ext cx="43387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88976" y="10287000"/>
            <a:ext cx="27132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88976" y="14605000"/>
            <a:ext cx="27132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60305" y="10287000"/>
            <a:ext cx="109538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60305" y="14605000"/>
            <a:ext cx="109538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55686" y="10287000"/>
            <a:ext cx="18499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55686" y="14605000"/>
            <a:ext cx="18499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40684" y="10287000"/>
            <a:ext cx="48780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40684" y="14605000"/>
            <a:ext cx="48780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8489" y="10287000"/>
            <a:ext cx="318396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8489" y="14605000"/>
            <a:ext cx="318396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12451" y="10287000"/>
            <a:ext cx="173914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12451" y="14605000"/>
            <a:ext cx="173914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786365" y="10287000"/>
            <a:ext cx="708819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786365" y="14605000"/>
            <a:ext cx="70881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495184" y="10287000"/>
            <a:ext cx="68741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495184" y="14605000"/>
            <a:ext cx="68741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01:31.921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24.303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27.609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40.009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279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01:32.141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24.516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27.517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40.108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263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8974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8974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8549" y="10287000"/>
            <a:ext cx="419596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8549" y="14605000"/>
            <a:ext cx="419596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8146" y="10287000"/>
            <a:ext cx="342421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8146" y="14605000"/>
            <a:ext cx="342421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0567" y="10287000"/>
            <a:ext cx="31837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0567" y="14605000"/>
            <a:ext cx="31837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28942" y="10287000"/>
            <a:ext cx="69307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28942" y="14605000"/>
            <a:ext cx="69307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2021" y="10287000"/>
            <a:ext cx="579753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2021" y="14605000"/>
            <a:ext cx="579753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1775" y="10287000"/>
            <a:ext cx="108031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1775" y="14605000"/>
            <a:ext cx="108031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82093" y="10287000"/>
            <a:ext cx="67841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82093" y="14605000"/>
            <a:ext cx="67841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0505" y="10287000"/>
            <a:ext cx="434308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0505" y="14605000"/>
            <a:ext cx="434308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94814" y="10287000"/>
            <a:ext cx="27160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94814" y="14605000"/>
            <a:ext cx="27160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66414" y="10287000"/>
            <a:ext cx="109647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66414" y="14605000"/>
            <a:ext cx="109647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62892" y="10287000"/>
            <a:ext cx="18518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62892" y="14605000"/>
            <a:ext cx="18518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48074" y="10287000"/>
            <a:ext cx="48829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48074" y="14605000"/>
            <a:ext cx="48829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6368" y="10287000"/>
            <a:ext cx="3187149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6368" y="14605000"/>
            <a:ext cx="3187149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23517" y="10287000"/>
            <a:ext cx="17408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23517" y="14605000"/>
            <a:ext cx="17408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797606" y="10287000"/>
            <a:ext cx="70952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797606" y="14605000"/>
            <a:ext cx="70952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07135" y="10287000"/>
            <a:ext cx="67546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07135" y="14605000"/>
            <a:ext cx="67546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Esteban Ocon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01:31.876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24.244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27.609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40.023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279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-0.142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Ollie Bearman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01:32.018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24.427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27.599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39.992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0.142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