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6.png"/><Relationship Id="rId4" Type="http://schemas.openxmlformats.org/officeDocument/2006/relationships/image" Target="../media/image57.png"/><Relationship Id="rId5" Type="http://schemas.openxmlformats.org/officeDocument/2006/relationships/image" Target="../media/image58.png"/><Relationship Id="rId6" Type="http://schemas.openxmlformats.org/officeDocument/2006/relationships/image" Target="../media/image59.png"/><Relationship Id="rId7" Type="http://schemas.openxmlformats.org/officeDocument/2006/relationships/image" Target="../media/image60.png"/><Relationship Id="rId8" Type="http://schemas.openxmlformats.org/officeDocument/2006/relationships/image" Target="../media/image6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6" Type="http://schemas.openxmlformats.org/officeDocument/2006/relationships/image" Target="../media/image29.png"/><Relationship Id="rId7" Type="http://schemas.openxmlformats.org/officeDocument/2006/relationships/image" Target="../media/image30.png"/><Relationship Id="rId8" Type="http://schemas.openxmlformats.org/officeDocument/2006/relationships/image" Target="../media/image3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38.pn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png"/><Relationship Id="rId7" Type="http://schemas.openxmlformats.org/officeDocument/2006/relationships/image" Target="../media/image42.png"/><Relationship Id="rId8" Type="http://schemas.openxmlformats.org/officeDocument/2006/relationships/image" Target="../media/image4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ed Bull Rac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0907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0907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7870" y="10287000"/>
            <a:ext cx="423522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7870" y="14605000"/>
            <a:ext cx="423522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1393" y="10287000"/>
            <a:ext cx="34199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1393" y="14605000"/>
            <a:ext cx="34199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3385" y="10287000"/>
            <a:ext cx="307904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3385" y="14605000"/>
            <a:ext cx="307904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1289" y="10287000"/>
            <a:ext cx="75289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1289" y="14605000"/>
            <a:ext cx="75289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94189" y="10287000"/>
            <a:ext cx="549208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94189" y="14605000"/>
            <a:ext cx="549208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43398" y="10287000"/>
            <a:ext cx="1122210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43398" y="14605000"/>
            <a:ext cx="1122210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65608" y="10287000"/>
            <a:ext cx="646269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65608" y="14605000"/>
            <a:ext cx="646269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11877" y="10287000"/>
            <a:ext cx="423451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11877" y="14605000"/>
            <a:ext cx="423451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35329" y="10287000"/>
            <a:ext cx="258741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35329" y="14605000"/>
            <a:ext cx="258741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94071" y="10287000"/>
            <a:ext cx="1119299" cy="3873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94071" y="14605000"/>
            <a:ext cx="1119299" cy="2222500"/>
          </a:xfrm>
          <a:prstGeom prst="rect">
            <a:avLst/>
          </a:prstGeom>
          <a:solidFill>
            <a:srgbClr val="E3011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13371" y="10287000"/>
            <a:ext cx="191862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13371" y="14605000"/>
            <a:ext cx="191862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05234" y="10287000"/>
            <a:ext cx="47516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05234" y="14605000"/>
            <a:ext cx="47516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80400" y="10287000"/>
            <a:ext cx="3197948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80400" y="14605000"/>
            <a:ext cx="3197948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78348" y="10287000"/>
            <a:ext cx="17303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78348" y="14605000"/>
            <a:ext cx="17303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51386" y="10287000"/>
            <a:ext cx="687396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51386" y="14605000"/>
            <a:ext cx="687396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38782" y="10287000"/>
            <a:ext cx="643817" cy="3873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38782" y="14605000"/>
            <a:ext cx="643817" cy="2222500"/>
          </a:xfrm>
          <a:prstGeom prst="rect">
            <a:avLst/>
          </a:prstGeom>
          <a:solidFill>
            <a:srgbClr val="0600E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Red Bull Racing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Red Bull Racing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Red Bull Racing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Red Bull Racing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Red Bull Racing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Max Verstappen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01:31.916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24.533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27.634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39.749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281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274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268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-0.813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Liam Lawson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01:32.729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24.780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27.669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40.280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281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276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267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0.813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13/17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24%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1598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1598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74789" y="10287000"/>
            <a:ext cx="42576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74789" y="14605000"/>
            <a:ext cx="42576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300549" y="10287000"/>
            <a:ext cx="34379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300549" y="14605000"/>
            <a:ext cx="34379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44349" y="10287000"/>
            <a:ext cx="30953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44349" y="14605000"/>
            <a:ext cx="30953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53880" y="10287000"/>
            <a:ext cx="75687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53880" y="14605000"/>
            <a:ext cx="75687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710759" y="10287000"/>
            <a:ext cx="55211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710759" y="14605000"/>
            <a:ext cx="55211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62870" y="10287000"/>
            <a:ext cx="1128141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62870" y="14605000"/>
            <a:ext cx="1128141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91011" y="10287000"/>
            <a:ext cx="64968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91011" y="14605000"/>
            <a:ext cx="64968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40696" y="10287000"/>
            <a:ext cx="425689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40696" y="14605000"/>
            <a:ext cx="425689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66385" y="10287000"/>
            <a:ext cx="26010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66385" y="14605000"/>
            <a:ext cx="26010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726495" y="10287000"/>
            <a:ext cx="1125215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726495" y="14605000"/>
            <a:ext cx="1125215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51710" y="10287000"/>
            <a:ext cx="19287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51710" y="14605000"/>
            <a:ext cx="19287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44587" y="10287000"/>
            <a:ext cx="47767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44587" y="14605000"/>
            <a:ext cx="47767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522264" y="10287000"/>
            <a:ext cx="321484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522264" y="14605000"/>
            <a:ext cx="321484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737112" y="10287000"/>
            <a:ext cx="17395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737112" y="14605000"/>
            <a:ext cx="17395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911065" y="10287000"/>
            <a:ext cx="69102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911065" y="14605000"/>
            <a:ext cx="69102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602093" y="10287000"/>
            <a:ext cx="58050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602093" y="14605000"/>
            <a:ext cx="58050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Lando Norris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01:31.396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24.207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27.555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39.634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281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276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273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-0.327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5/17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Oscar Piastri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01:31.723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24.509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27.478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39.736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280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275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0.327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12/17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24%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lp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08094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08094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6894" y="10287000"/>
            <a:ext cx="42320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6894" y="14605000"/>
            <a:ext cx="42320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0101" y="10287000"/>
            <a:ext cx="341736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0101" y="14605000"/>
            <a:ext cx="341736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1838" y="10287000"/>
            <a:ext cx="30767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1838" y="14605000"/>
            <a:ext cx="30767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9513" y="10287000"/>
            <a:ext cx="752338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9513" y="14605000"/>
            <a:ext cx="752338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91852" y="10287000"/>
            <a:ext cx="548799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91852" y="14605000"/>
            <a:ext cx="548799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40651" y="10287000"/>
            <a:ext cx="112137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40651" y="14605000"/>
            <a:ext cx="112137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62025" y="10287000"/>
            <a:ext cx="645787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62025" y="14605000"/>
            <a:ext cx="645787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07812" y="10287000"/>
            <a:ext cx="42313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07812" y="14605000"/>
            <a:ext cx="42313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30948" y="10287000"/>
            <a:ext cx="258548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30948" y="14605000"/>
            <a:ext cx="258548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89497" y="10287000"/>
            <a:ext cx="1118465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89497" y="14605000"/>
            <a:ext cx="1118465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07963" y="10287000"/>
            <a:ext cx="191719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07963" y="14605000"/>
            <a:ext cx="191719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99683" y="10287000"/>
            <a:ext cx="474811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99683" y="14605000"/>
            <a:ext cx="474811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74495" y="10287000"/>
            <a:ext cx="3195564" cy="3873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74495" y="14605000"/>
            <a:ext cx="3195564" cy="2222500"/>
          </a:xfrm>
          <a:prstGeom prst="rect">
            <a:avLst/>
          </a:prstGeom>
          <a:solidFill>
            <a:srgbClr val="2173B8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70059" y="10287000"/>
            <a:ext cx="172908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70059" y="14605000"/>
            <a:ext cx="172908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42967" y="10287000"/>
            <a:ext cx="686883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42967" y="14605000"/>
            <a:ext cx="686883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29851" y="10287000"/>
            <a:ext cx="652748" cy="3873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29851" y="14605000"/>
            <a:ext cx="652748" cy="2222500"/>
          </a:xfrm>
          <a:prstGeom prst="rect">
            <a:avLst/>
          </a:prstGeom>
          <a:solidFill>
            <a:srgbClr val="FF87B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Alpine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Alpine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Alpine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Alpine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Alpine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Pierre Gasly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01:32.640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24.918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27.828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39.894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279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275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268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0.065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15%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Jack Doohan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01:32.575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24.609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27.945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40.021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280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274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268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-0.065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0871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0871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7518" y="10287000"/>
            <a:ext cx="42340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7518" y="14605000"/>
            <a:ext cx="42340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0927" y="10287000"/>
            <a:ext cx="341899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0927" y="14605000"/>
            <a:ext cx="34189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2827" y="10287000"/>
            <a:ext cx="30782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2827" y="14605000"/>
            <a:ext cx="30782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0648" y="10287000"/>
            <a:ext cx="75269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0648" y="14605000"/>
            <a:ext cx="75269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93346" y="10287000"/>
            <a:ext cx="549060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93346" y="14605000"/>
            <a:ext cx="54906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42407" y="10287000"/>
            <a:ext cx="112190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42407" y="14605000"/>
            <a:ext cx="112190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64315" y="10287000"/>
            <a:ext cx="64609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64315" y="14605000"/>
            <a:ext cx="64609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10411" y="10287000"/>
            <a:ext cx="42333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10411" y="14605000"/>
            <a:ext cx="42333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33748" y="10287000"/>
            <a:ext cx="25867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33748" y="14605000"/>
            <a:ext cx="25867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92421" y="10287000"/>
            <a:ext cx="111899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92421" y="14605000"/>
            <a:ext cx="111899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11419" y="10287000"/>
            <a:ext cx="19181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11419" y="14605000"/>
            <a:ext cx="19181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03231" y="10287000"/>
            <a:ext cx="475038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03231" y="14605000"/>
            <a:ext cx="475038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78269" y="10287000"/>
            <a:ext cx="319708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78269" y="14605000"/>
            <a:ext cx="319708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75357" y="10287000"/>
            <a:ext cx="172991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75357" y="14605000"/>
            <a:ext cx="172991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48348" y="10287000"/>
            <a:ext cx="68721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48348" y="14605000"/>
            <a:ext cx="68721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35559" y="10287000"/>
            <a:ext cx="647040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35559" y="14605000"/>
            <a:ext cx="647040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Kimi Antonelli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01:31.999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24.477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27.850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39.672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281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274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0.047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George Russell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01:31.952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24.605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27.622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39.725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280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276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264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-0.047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Aston Marti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10656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10656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9456" y="10287000"/>
            <a:ext cx="42403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9456" y="14605000"/>
            <a:ext cx="42403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3491" y="10287000"/>
            <a:ext cx="342406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3491" y="14605000"/>
            <a:ext cx="342406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5897" y="10287000"/>
            <a:ext cx="30827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5897" y="14605000"/>
            <a:ext cx="30827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4175" y="10287000"/>
            <a:ext cx="75381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4175" y="14605000"/>
            <a:ext cx="75381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97987" y="10287000"/>
            <a:ext cx="549873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97987" y="14605000"/>
            <a:ext cx="549873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47860" y="10287000"/>
            <a:ext cx="1123569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47860" y="14605000"/>
            <a:ext cx="1123569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71430" y="10287000"/>
            <a:ext cx="647051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71430" y="14605000"/>
            <a:ext cx="647051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18482" y="10287000"/>
            <a:ext cx="423964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18482" y="14605000"/>
            <a:ext cx="423964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42446" y="10287000"/>
            <a:ext cx="259055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42446" y="14605000"/>
            <a:ext cx="259055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701502" y="10287000"/>
            <a:ext cx="112065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701502" y="14605000"/>
            <a:ext cx="112065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22157" y="10287000"/>
            <a:ext cx="192095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22157" y="14605000"/>
            <a:ext cx="192095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14252" y="10287000"/>
            <a:ext cx="475741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14252" y="14605000"/>
            <a:ext cx="475741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89994" y="10287000"/>
            <a:ext cx="3201821" cy="3873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89994" y="14605000"/>
            <a:ext cx="3201821" cy="2222500"/>
          </a:xfrm>
          <a:prstGeom prst="rect">
            <a:avLst/>
          </a:prstGeom>
          <a:solidFill>
            <a:srgbClr val="CEDC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91815" y="10287000"/>
            <a:ext cx="173247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91815" y="14605000"/>
            <a:ext cx="173247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65062" y="10287000"/>
            <a:ext cx="688228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65062" y="14605000"/>
            <a:ext cx="688228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53291" y="10287000"/>
            <a:ext cx="629308" cy="3873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53291" y="14605000"/>
            <a:ext cx="629308" cy="2222500"/>
          </a:xfrm>
          <a:prstGeom prst="rect">
            <a:avLst/>
          </a:prstGeom>
          <a:solidFill>
            <a:srgbClr val="00665F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Aston Marti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Aston Marti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Aston Marti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Aston Marti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Aston Marti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Fernando Alonso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01:32.121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24.449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27.760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39.912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276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-0.206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58%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Lance Stroll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01:32.327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24.369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27.902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40.056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280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274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0.206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1003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1003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8835" y="10287000"/>
            <a:ext cx="42383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8835" y="14605000"/>
            <a:ext cx="42383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2670" y="10287000"/>
            <a:ext cx="34224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2670" y="14605000"/>
            <a:ext cx="34224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4913" y="10287000"/>
            <a:ext cx="308131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4913" y="14605000"/>
            <a:ext cx="308131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3045" y="10287000"/>
            <a:ext cx="75345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3045" y="14605000"/>
            <a:ext cx="75345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96499" y="10287000"/>
            <a:ext cx="54961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96499" y="14605000"/>
            <a:ext cx="54961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46113" y="10287000"/>
            <a:ext cx="112303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46113" y="14605000"/>
            <a:ext cx="112303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69150" y="10287000"/>
            <a:ext cx="64674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69150" y="14605000"/>
            <a:ext cx="64674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15895" y="10287000"/>
            <a:ext cx="423763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15895" y="14605000"/>
            <a:ext cx="423763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39659" y="10287000"/>
            <a:ext cx="25893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39659" y="14605000"/>
            <a:ext cx="25893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98592" y="10287000"/>
            <a:ext cx="112012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98592" y="14605000"/>
            <a:ext cx="112012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18716" y="10287000"/>
            <a:ext cx="19200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18716" y="14605000"/>
            <a:ext cx="19200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10720" y="10287000"/>
            <a:ext cx="47551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10720" y="14605000"/>
            <a:ext cx="47551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86237" y="10287000"/>
            <a:ext cx="320030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86237" y="14605000"/>
            <a:ext cx="320030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86541" y="10287000"/>
            <a:ext cx="17316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86541" y="14605000"/>
            <a:ext cx="17316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59706" y="10287000"/>
            <a:ext cx="68790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59706" y="14605000"/>
            <a:ext cx="68790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47609" y="10287000"/>
            <a:ext cx="634990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47609" y="14605000"/>
            <a:ext cx="634990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Charles Leclerc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01:31.518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24.511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27.601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39.406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282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277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0.306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10/17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19%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Lewis Hamilton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01:31.212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24.415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27.428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39.369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280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276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272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-0.306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7/17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59%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24%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0451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0451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3317" y="10287000"/>
            <a:ext cx="42204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3317" y="14605000"/>
            <a:ext cx="42204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85366" y="10287000"/>
            <a:ext cx="340802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85366" y="14605000"/>
            <a:ext cx="340802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26168" y="10287000"/>
            <a:ext cx="30683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26168" y="14605000"/>
            <a:ext cx="30683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3001" y="10287000"/>
            <a:ext cx="750280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3001" y="14605000"/>
            <a:ext cx="750280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83282" y="10287000"/>
            <a:ext cx="54729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83282" y="14605000"/>
            <a:ext cx="54729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30580" y="10287000"/>
            <a:ext cx="111830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30580" y="14605000"/>
            <a:ext cx="111830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48887" y="10287000"/>
            <a:ext cx="64402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48887" y="14605000"/>
            <a:ext cx="64402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92908" y="10287000"/>
            <a:ext cx="42197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92908" y="14605000"/>
            <a:ext cx="42197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14887" y="10287000"/>
            <a:ext cx="257841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14887" y="14605000"/>
            <a:ext cx="257841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72729" y="10287000"/>
            <a:ext cx="1115406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72729" y="14605000"/>
            <a:ext cx="1115406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88135" y="10287000"/>
            <a:ext cx="19119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88135" y="14605000"/>
            <a:ext cx="19119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79330" y="10287000"/>
            <a:ext cx="473513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79330" y="14605000"/>
            <a:ext cx="47351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52844" y="10287000"/>
            <a:ext cx="318682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52844" y="14605000"/>
            <a:ext cx="318682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39667" y="10287000"/>
            <a:ext cx="172435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39667" y="14605000"/>
            <a:ext cx="172435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12103" y="10287000"/>
            <a:ext cx="685004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12103" y="14605000"/>
            <a:ext cx="68500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497108" y="10287000"/>
            <a:ext cx="685491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497108" y="14605000"/>
            <a:ext cx="685491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Yuki Tsunoda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01:32.316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24.554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27.838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39.924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281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276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0.145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57%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Isack Hadjar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01:32.171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24.657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27.677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39.837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281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274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266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-0.145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61%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16%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William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1040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1040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9205" y="10287000"/>
            <a:ext cx="42395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9205" y="14605000"/>
            <a:ext cx="42395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3159" y="10287000"/>
            <a:ext cx="342340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3159" y="14605000"/>
            <a:ext cx="342340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5500" y="10287000"/>
            <a:ext cx="30821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5500" y="14605000"/>
            <a:ext cx="30821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3718" y="10287000"/>
            <a:ext cx="75366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3718" y="14605000"/>
            <a:ext cx="75366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97386" y="10287000"/>
            <a:ext cx="54976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97386" y="14605000"/>
            <a:ext cx="54976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47154" y="10287000"/>
            <a:ext cx="1123354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47154" y="14605000"/>
            <a:ext cx="1123354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70509" y="10287000"/>
            <a:ext cx="646927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70509" y="14605000"/>
            <a:ext cx="646927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17437" y="10287000"/>
            <a:ext cx="423883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17437" y="14605000"/>
            <a:ext cx="423883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41320" y="10287000"/>
            <a:ext cx="259005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41320" y="14605000"/>
            <a:ext cx="259005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700326" y="10287000"/>
            <a:ext cx="112044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700326" y="14605000"/>
            <a:ext cx="112044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20767" y="10287000"/>
            <a:ext cx="19205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20767" y="14605000"/>
            <a:ext cx="19205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12826" y="10287000"/>
            <a:ext cx="475650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12826" y="14605000"/>
            <a:ext cx="475650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88476" y="10287000"/>
            <a:ext cx="3201208" cy="3873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88476" y="14605000"/>
            <a:ext cx="3201208" cy="2222500"/>
          </a:xfrm>
          <a:prstGeom prst="rect">
            <a:avLst/>
          </a:prstGeom>
          <a:solidFill>
            <a:srgbClr val="00A0D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89685" y="10287000"/>
            <a:ext cx="173214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89685" y="14605000"/>
            <a:ext cx="173214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62899" y="10287000"/>
            <a:ext cx="688096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62899" y="14605000"/>
            <a:ext cx="688096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50996" y="10287000"/>
            <a:ext cx="631603" cy="3873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50996" y="14605000"/>
            <a:ext cx="631603" cy="2222500"/>
          </a:xfrm>
          <a:prstGeom prst="rect">
            <a:avLst/>
          </a:prstGeom>
          <a:solidFill>
            <a:srgbClr val="041E4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William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William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William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William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William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Alexander Albon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01:32.462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24.490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27.932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40.040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281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276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271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0.005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21%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25%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Carlos Sainz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01:32.457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24.601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27.883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39.973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280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274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-0.005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Kick Sauber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0593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0593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4732" y="10287000"/>
            <a:ext cx="422507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4732" y="14605000"/>
            <a:ext cx="422507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87240" y="10287000"/>
            <a:ext cx="34117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87240" y="14605000"/>
            <a:ext cx="34117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28412" y="10287000"/>
            <a:ext cx="307166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28412" y="14605000"/>
            <a:ext cx="307166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5578" y="10287000"/>
            <a:ext cx="751095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5578" y="14605000"/>
            <a:ext cx="751095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86673" y="10287000"/>
            <a:ext cx="54789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86673" y="14605000"/>
            <a:ext cx="54789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34565" y="10287000"/>
            <a:ext cx="1119520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34565" y="14605000"/>
            <a:ext cx="1119520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54086" y="10287000"/>
            <a:ext cx="644719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54086" y="14605000"/>
            <a:ext cx="644719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98806" y="10287000"/>
            <a:ext cx="422436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98806" y="14605000"/>
            <a:ext cx="422436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21242" y="10287000"/>
            <a:ext cx="258121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21242" y="14605000"/>
            <a:ext cx="258121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79364" y="10287000"/>
            <a:ext cx="1116616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79364" y="14605000"/>
            <a:ext cx="1116616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95981" y="10287000"/>
            <a:ext cx="191403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95981" y="14605000"/>
            <a:ext cx="191403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87384" y="10287000"/>
            <a:ext cx="474027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87384" y="14605000"/>
            <a:ext cx="474027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61411" y="10287000"/>
            <a:ext cx="3190282" cy="3873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61411" y="14605000"/>
            <a:ext cx="3190282" cy="2222500"/>
          </a:xfrm>
          <a:prstGeom prst="rect">
            <a:avLst/>
          </a:prstGeom>
          <a:solidFill>
            <a:srgbClr val="00E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51693" y="10287000"/>
            <a:ext cx="172622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51693" y="14605000"/>
            <a:ext cx="172622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24316" y="10287000"/>
            <a:ext cx="685748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24316" y="14605000"/>
            <a:ext cx="685748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10064" y="10287000"/>
            <a:ext cx="672535" cy="3873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10064" y="14605000"/>
            <a:ext cx="672535" cy="2222500"/>
          </a:xfrm>
          <a:prstGeom prst="rect">
            <a:avLst/>
          </a:prstGeom>
          <a:solidFill>
            <a:srgbClr val="474F5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Kick Sauber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Kick Sauber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Kick Sauber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Kick Sauber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Kick Sauber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Nico Hulkenberg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01:32.675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24.606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27.906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40.163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281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276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0.136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9/17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18%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Gabriel Bortoleto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01:32.539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24.608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27.854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40.077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281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276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270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-0.136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8/17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56%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17%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27%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304800"/>
          </a:xfrm>
        </p:spPr>
        <p:txBody>
          <a:bodyPr/>
          <a:lstStyle/>
          <a:p>
            <a:pPr>
              <a:defRPr sz="4200">
                <a:solidFill>
                  <a:srgbClr val="FFFFFF"/>
                </a:solidFill>
              </a:defRPr>
            </a:pPr>
            <a:r>
              <a:t>Chinese GP Qualifying Q1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392140"/>
          </a:xfrm>
          <a:prstGeom prst="rect">
            <a:avLst/>
          </a:prstGeom>
        </p:spPr>
      </p:pic>
      <p:pic>
        <p:nvPicPr>
          <p:cNvPr id="8" name="Picture 7" descr="Haas F1 Tea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309854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309854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68654" y="10287000"/>
            <a:ext cx="423776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68654" y="14605000"/>
            <a:ext cx="423776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92430" y="10287000"/>
            <a:ext cx="342196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92430" y="14605000"/>
            <a:ext cx="342196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34626" y="10287000"/>
            <a:ext cx="308088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34626" y="14605000"/>
            <a:ext cx="308088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42715" y="10287000"/>
            <a:ext cx="753350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42715" y="14605000"/>
            <a:ext cx="753350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96065" y="10287000"/>
            <a:ext cx="549537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96065" y="14605000"/>
            <a:ext cx="549537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45603" y="10287000"/>
            <a:ext cx="1122882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45603" y="14605000"/>
            <a:ext cx="1122882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368485" y="10287000"/>
            <a:ext cx="646655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368485" y="14605000"/>
            <a:ext cx="646655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6015141" y="10287000"/>
            <a:ext cx="423705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6015141" y="14605000"/>
            <a:ext cx="423705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38846" y="10287000"/>
            <a:ext cx="258896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38846" y="14605000"/>
            <a:ext cx="258896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97742" y="10287000"/>
            <a:ext cx="1119969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97742" y="14605000"/>
            <a:ext cx="1119969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817712" y="10287000"/>
            <a:ext cx="191977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817712" y="14605000"/>
            <a:ext cx="191977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8009690" y="10287000"/>
            <a:ext cx="475450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8009690" y="14605000"/>
            <a:ext cx="475450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85140" y="10287000"/>
            <a:ext cx="3199861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85140" y="14605000"/>
            <a:ext cx="3199861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85002" y="10287000"/>
            <a:ext cx="173141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85002" y="14605000"/>
            <a:ext cx="173141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58143" y="10287000"/>
            <a:ext cx="687807" cy="3873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58143" y="14605000"/>
            <a:ext cx="687807" cy="2222500"/>
          </a:xfrm>
          <a:prstGeom prst="rect">
            <a:avLst/>
          </a:prstGeom>
          <a:solidFill>
            <a:srgbClr val="E6002B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45951" y="10287000"/>
            <a:ext cx="636648" cy="3873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45951" y="14605000"/>
            <a:ext cx="636648" cy="2222500"/>
          </a:xfrm>
          <a:prstGeom prst="rect">
            <a:avLst/>
          </a:prstGeom>
          <a:solidFill>
            <a:srgbClr val="B6BABD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1_Haas F1 Team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1_Haas F1 Team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1_Haas F1 Team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1_Haas F1 Team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4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1_Haas F1 Team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64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270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70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270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50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50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50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04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5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1">
                <a:solidFill>
                  <a:srgbClr val="787878"/>
                </a:solidFill>
              </a:defRPr>
            </a:pPr>
            <a: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2286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Esteban Ocon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714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01:32.651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270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24.702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270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27.798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270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40.151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279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275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265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0.382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11/17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55%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22%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23%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430000" y="177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Ollie Bearman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01:32.269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24.768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27.645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39.856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50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280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50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275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50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266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-0.382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200" b="1">
                <a:solidFill>
                  <a:srgbClr val="FFFFFF"/>
                </a:solidFill>
              </a:defRPr>
            </a:pPr>
            <a:r>
              <a:t>6/17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54%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400" b="1">
                <a:solidFill>
                  <a:srgbClr val="FFFFFF"/>
                </a:solidFill>
              </a:defRPr>
            </a:pPr>
            <a:r>
              <a:t>26%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