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28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28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1616" y="10287000"/>
            <a:ext cx="42059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1616" y="14605000"/>
            <a:ext cx="42059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2209" y="10287000"/>
            <a:ext cx="34323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2209" y="14605000"/>
            <a:ext cx="34323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5445" y="10287000"/>
            <a:ext cx="31913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5445" y="14605000"/>
            <a:ext cx="31913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4577" y="10287000"/>
            <a:ext cx="6947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4577" y="14605000"/>
            <a:ext cx="6947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9304" y="10287000"/>
            <a:ext cx="58113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9304" y="14605000"/>
            <a:ext cx="58113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0435" y="10287000"/>
            <a:ext cx="10828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0435" y="14605000"/>
            <a:ext cx="10828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3322" y="10287000"/>
            <a:ext cx="68002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3322" y="14605000"/>
            <a:ext cx="68002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3347" y="10287000"/>
            <a:ext cx="4353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3347" y="14605000"/>
            <a:ext cx="4353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8688" y="10287000"/>
            <a:ext cx="2722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8688" y="14605000"/>
            <a:ext cx="2722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0934" y="10287000"/>
            <a:ext cx="109908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0934" y="14605000"/>
            <a:ext cx="109908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0019" y="10287000"/>
            <a:ext cx="18562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0019" y="14605000"/>
            <a:ext cx="18562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5641" y="10287000"/>
            <a:ext cx="48945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5641" y="14605000"/>
            <a:ext cx="4894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5096" y="10287000"/>
            <a:ext cx="31947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5096" y="14605000"/>
            <a:ext cx="31947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9823" y="10287000"/>
            <a:ext cx="17450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9823" y="14605000"/>
            <a:ext cx="17450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4325" y="10287000"/>
            <a:ext cx="71121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4325" y="14605000"/>
            <a:ext cx="71121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5541" y="10287000"/>
            <a:ext cx="6470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5541" y="14605000"/>
            <a:ext cx="6470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01:31.590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24.271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27.630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39.689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01:31.307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24.264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27.412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39.631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307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307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1879" y="10287000"/>
            <a:ext cx="42067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1879" y="14605000"/>
            <a:ext cx="42067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2559" y="10287000"/>
            <a:ext cx="34330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2559" y="14605000"/>
            <a:ext cx="34330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5865" y="10287000"/>
            <a:ext cx="31919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5865" y="14605000"/>
            <a:ext cx="31919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5061" y="10287000"/>
            <a:ext cx="69486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5061" y="14605000"/>
            <a:ext cx="69486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9930" y="10287000"/>
            <a:ext cx="58124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9930" y="14605000"/>
            <a:ext cx="58124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1180" y="10287000"/>
            <a:ext cx="108310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1180" y="14605000"/>
            <a:ext cx="108310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4288" y="10287000"/>
            <a:ext cx="68016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4288" y="14605000"/>
            <a:ext cx="68016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4452" y="10287000"/>
            <a:ext cx="43542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4452" y="14605000"/>
            <a:ext cx="43542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9881" y="10287000"/>
            <a:ext cx="27230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9881" y="14605000"/>
            <a:ext cx="27230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2183" y="10287000"/>
            <a:ext cx="10993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2183" y="14605000"/>
            <a:ext cx="10993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1491" y="10287000"/>
            <a:ext cx="18566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1491" y="14605000"/>
            <a:ext cx="18566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7152" y="10287000"/>
            <a:ext cx="48955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7152" y="14605000"/>
            <a:ext cx="48955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6707" y="10287000"/>
            <a:ext cx="319537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6707" y="14605000"/>
            <a:ext cx="319537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2085" y="10287000"/>
            <a:ext cx="17453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2085" y="14605000"/>
            <a:ext cx="17453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6623" y="10287000"/>
            <a:ext cx="7113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6623" y="14605000"/>
            <a:ext cx="7113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7984" y="10287000"/>
            <a:ext cx="64461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7984" y="14605000"/>
            <a:ext cx="64461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01:31.688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24.067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27.560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40.061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-0.085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01:31.773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24.267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27.391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0.085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387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38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2673" y="10287000"/>
            <a:ext cx="4209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2673" y="14605000"/>
            <a:ext cx="4209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3611" y="10287000"/>
            <a:ext cx="3435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3611" y="14605000"/>
            <a:ext cx="3435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7127" y="10287000"/>
            <a:ext cx="31939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7127" y="14605000"/>
            <a:ext cx="31939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6520" y="10287000"/>
            <a:ext cx="6952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6520" y="14605000"/>
            <a:ext cx="6952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1815" y="10287000"/>
            <a:ext cx="5816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1815" y="14605000"/>
            <a:ext cx="5816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3422" y="10287000"/>
            <a:ext cx="108377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3422" y="14605000"/>
            <a:ext cx="108377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7194" y="10287000"/>
            <a:ext cx="68058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7194" y="14605000"/>
            <a:ext cx="68058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7775" y="10287000"/>
            <a:ext cx="43569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7775" y="14605000"/>
            <a:ext cx="43569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3472" y="10287000"/>
            <a:ext cx="27246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3472" y="14605000"/>
            <a:ext cx="27246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5941" y="10287000"/>
            <a:ext cx="109998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5941" y="14605000"/>
            <a:ext cx="109998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5924" y="10287000"/>
            <a:ext cx="18577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5924" y="14605000"/>
            <a:ext cx="18577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1699" y="10287000"/>
            <a:ext cx="48985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1699" y="14605000"/>
            <a:ext cx="48985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1554" y="10287000"/>
            <a:ext cx="319733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1554" y="14605000"/>
            <a:ext cx="319733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8893" y="10287000"/>
            <a:ext cx="17464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8893" y="14605000"/>
            <a:ext cx="17464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3538" y="10287000"/>
            <a:ext cx="7117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3538" y="14605000"/>
            <a:ext cx="7117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5336" y="10287000"/>
            <a:ext cx="6372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5336" y="14605000"/>
            <a:ext cx="6372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01:31.450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39.830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24.304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27.252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39.945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01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01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9817" y="10287000"/>
            <a:ext cx="4200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9817" y="14605000"/>
            <a:ext cx="4200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9825" y="10287000"/>
            <a:ext cx="34275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9825" y="14605000"/>
            <a:ext cx="34275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2583" y="10287000"/>
            <a:ext cx="31868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2583" y="14605000"/>
            <a:ext cx="31868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1271" y="10287000"/>
            <a:ext cx="69376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1271" y="14605000"/>
            <a:ext cx="69376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5031" y="10287000"/>
            <a:ext cx="5803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5031" y="14605000"/>
            <a:ext cx="5803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5354" y="10287000"/>
            <a:ext cx="10813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5354" y="14605000"/>
            <a:ext cx="10813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6734" y="10287000"/>
            <a:ext cx="67907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6734" y="14605000"/>
            <a:ext cx="67907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5812" y="10287000"/>
            <a:ext cx="43473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5812" y="14605000"/>
            <a:ext cx="43473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0547" y="10287000"/>
            <a:ext cx="27186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0547" y="14605000"/>
            <a:ext cx="27186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2415" y="10287000"/>
            <a:ext cx="109755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2415" y="14605000"/>
            <a:ext cx="109755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9970" y="10287000"/>
            <a:ext cx="18536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9970" y="14605000"/>
            <a:ext cx="18536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55334" y="10287000"/>
            <a:ext cx="48877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55334" y="14605000"/>
            <a:ext cx="48877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4108" y="10287000"/>
            <a:ext cx="319028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4108" y="14605000"/>
            <a:ext cx="319028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4388" y="10287000"/>
            <a:ext cx="17425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4388" y="14605000"/>
            <a:ext cx="17425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08648" y="10287000"/>
            <a:ext cx="7102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08648" y="14605000"/>
            <a:ext cx="7102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8874" y="10287000"/>
            <a:ext cx="66372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8874" y="14605000"/>
            <a:ext cx="66372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24.171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27.269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0.007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01:31.253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24.127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27.254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39.872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-0.007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412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412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2924" y="10287000"/>
            <a:ext cx="42101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2924" y="14605000"/>
            <a:ext cx="42101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3943" y="10287000"/>
            <a:ext cx="34358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3943" y="14605000"/>
            <a:ext cx="34358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7526" y="10287000"/>
            <a:ext cx="3194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7526" y="14605000"/>
            <a:ext cx="3194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6980" y="10287000"/>
            <a:ext cx="69543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6980" y="14605000"/>
            <a:ext cx="69543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2411" y="10287000"/>
            <a:ext cx="58171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2411" y="14605000"/>
            <a:ext cx="58171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4130" y="10287000"/>
            <a:ext cx="108398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4130" y="14605000"/>
            <a:ext cx="108398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8113" y="10287000"/>
            <a:ext cx="68071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8113" y="14605000"/>
            <a:ext cx="68071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8826" y="10287000"/>
            <a:ext cx="43578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8826" y="14605000"/>
            <a:ext cx="43578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4607" y="10287000"/>
            <a:ext cx="27252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4607" y="14605000"/>
            <a:ext cx="27252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7128" y="10287000"/>
            <a:ext cx="110019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7128" y="14605000"/>
            <a:ext cx="110019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7325" y="10287000"/>
            <a:ext cx="18581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7325" y="14605000"/>
            <a:ext cx="1858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3136" y="10287000"/>
            <a:ext cx="4899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3136" y="14605000"/>
            <a:ext cx="4899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3086" y="10287000"/>
            <a:ext cx="319795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3086" y="14605000"/>
            <a:ext cx="319795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61045" y="10287000"/>
            <a:ext cx="17467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61045" y="14605000"/>
            <a:ext cx="17467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5724" y="10287000"/>
            <a:ext cx="71193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5724" y="14605000"/>
            <a:ext cx="71193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7659" y="10287000"/>
            <a:ext cx="63494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7659" y="14605000"/>
            <a:ext cx="63494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01:31.595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27.498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39.923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01:31.840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24.231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40.109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0.245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976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976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8569" y="10287000"/>
            <a:ext cx="42285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8569" y="14605000"/>
            <a:ext cx="42285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81425" y="10287000"/>
            <a:ext cx="34508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81425" y="14605000"/>
            <a:ext cx="34508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6506" y="10287000"/>
            <a:ext cx="32084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6506" y="14605000"/>
            <a:ext cx="32084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7354" y="10287000"/>
            <a:ext cx="69846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7354" y="14605000"/>
            <a:ext cx="69846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45818" y="10287000"/>
            <a:ext cx="5842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45818" y="14605000"/>
            <a:ext cx="5842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30074" y="10287000"/>
            <a:ext cx="108871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30074" y="14605000"/>
            <a:ext cx="108871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18785" y="10287000"/>
            <a:ext cx="68368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18785" y="14605000"/>
            <a:ext cx="68368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02468" y="10287000"/>
            <a:ext cx="43768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02468" y="14605000"/>
            <a:ext cx="43768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0150" y="10287000"/>
            <a:ext cx="27371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0150" y="14605000"/>
            <a:ext cx="27371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13860" y="10287000"/>
            <a:ext cx="11049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13860" y="14605000"/>
            <a:ext cx="11049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8856" y="10287000"/>
            <a:ext cx="1866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8856" y="14605000"/>
            <a:ext cx="1866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5477" y="10287000"/>
            <a:ext cx="49208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5477" y="14605000"/>
            <a:ext cx="49208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7564" y="10287000"/>
            <a:ext cx="321190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7564" y="14605000"/>
            <a:ext cx="321190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9472" y="10287000"/>
            <a:ext cx="17544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9472" y="14605000"/>
            <a:ext cx="17544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84913" y="10287000"/>
            <a:ext cx="71504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84913" y="14605000"/>
            <a:ext cx="71504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99954" y="10287000"/>
            <a:ext cx="5826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99954" y="14605000"/>
            <a:ext cx="5826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01:30.787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23.954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27.257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39.576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24.219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27.341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39.640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