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  <p:sldId id="260" r:id="rId12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210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210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70902" y="10287000"/>
            <a:ext cx="42450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70902" y="14605000"/>
            <a:ext cx="42450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5406" y="10287000"/>
            <a:ext cx="34278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5406" y="14605000"/>
            <a:ext cx="34278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8190" y="10287000"/>
            <a:ext cx="30861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8190" y="14605000"/>
            <a:ext cx="30861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6807" y="10287000"/>
            <a:ext cx="75464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6807" y="14605000"/>
            <a:ext cx="75464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701451" y="10287000"/>
            <a:ext cx="55048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701451" y="14605000"/>
            <a:ext cx="55048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51931" y="10287000"/>
            <a:ext cx="112480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51931" y="14605000"/>
            <a:ext cx="112480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76741" y="10287000"/>
            <a:ext cx="64776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76741" y="14605000"/>
            <a:ext cx="64776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24507" y="10287000"/>
            <a:ext cx="42443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24507" y="14605000"/>
            <a:ext cx="42443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8939" y="10287000"/>
            <a:ext cx="25934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8939" y="14605000"/>
            <a:ext cx="25934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08280" y="10287000"/>
            <a:ext cx="112189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08280" y="14605000"/>
            <a:ext cx="112189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30172" y="10287000"/>
            <a:ext cx="19230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30172" y="14605000"/>
            <a:ext cx="19230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22480" y="10287000"/>
            <a:ext cx="47626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22480" y="14605000"/>
            <a:ext cx="47626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98746" y="10287000"/>
            <a:ext cx="320535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98746" y="14605000"/>
            <a:ext cx="320535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704101" y="10287000"/>
            <a:ext cx="17343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704101" y="14605000"/>
            <a:ext cx="17343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77539" y="10287000"/>
            <a:ext cx="68898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77539" y="14605000"/>
            <a:ext cx="68898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66527" y="10287000"/>
            <a:ext cx="61607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66527" y="14605000"/>
            <a:ext cx="61607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01:31.475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24.488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27.522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39.465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0.129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01:31.346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24.485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27.403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39.458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-0.129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8716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8716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7516" y="10287000"/>
            <a:ext cx="423408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7516" y="14605000"/>
            <a:ext cx="423408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0924" y="10287000"/>
            <a:ext cx="34189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0924" y="14605000"/>
            <a:ext cx="34189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2823" y="10287000"/>
            <a:ext cx="30782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2823" y="14605000"/>
            <a:ext cx="30782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0644" y="10287000"/>
            <a:ext cx="75269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0644" y="14605000"/>
            <a:ext cx="75269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3341" y="10287000"/>
            <a:ext cx="54905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3341" y="14605000"/>
            <a:ext cx="54905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2400" y="10287000"/>
            <a:ext cx="112190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2400" y="14605000"/>
            <a:ext cx="112190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4307" y="10287000"/>
            <a:ext cx="646094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4307" y="14605000"/>
            <a:ext cx="646094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0402" y="10287000"/>
            <a:ext cx="42333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0402" y="14605000"/>
            <a:ext cx="42333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33739" y="10287000"/>
            <a:ext cx="25867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33739" y="14605000"/>
            <a:ext cx="25867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2410" y="10287000"/>
            <a:ext cx="111899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2410" y="14605000"/>
            <a:ext cx="111899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1407" y="10287000"/>
            <a:ext cx="19181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1407" y="14605000"/>
            <a:ext cx="19181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03218" y="10287000"/>
            <a:ext cx="47503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03218" y="14605000"/>
            <a:ext cx="47503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78256" y="10287000"/>
            <a:ext cx="3197082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78256" y="14605000"/>
            <a:ext cx="319708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75338" y="10287000"/>
            <a:ext cx="17299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75338" y="14605000"/>
            <a:ext cx="17299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48329" y="10287000"/>
            <a:ext cx="68721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48329" y="14605000"/>
            <a:ext cx="68721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35539" y="10287000"/>
            <a:ext cx="64706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35539" y="14605000"/>
            <a:ext cx="64706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01:31.815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24.392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39.811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266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0.073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01:31.742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24.390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27.499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39.853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275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267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-0.073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227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227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71070" y="10287000"/>
            <a:ext cx="42455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71070" y="14605000"/>
            <a:ext cx="42455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5628" y="10287000"/>
            <a:ext cx="34282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5628" y="14605000"/>
            <a:ext cx="34282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8456" y="10287000"/>
            <a:ext cx="30865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8456" y="14605000"/>
            <a:ext cx="30865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7113" y="10287000"/>
            <a:ext cx="75474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7113" y="14605000"/>
            <a:ext cx="75474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701854" y="10287000"/>
            <a:ext cx="55055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701854" y="14605000"/>
            <a:ext cx="55055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52405" y="10287000"/>
            <a:ext cx="112495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52405" y="14605000"/>
            <a:ext cx="112495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77359" y="10287000"/>
            <a:ext cx="64784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77359" y="14605000"/>
            <a:ext cx="64784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25208" y="10287000"/>
            <a:ext cx="42448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25208" y="14605000"/>
            <a:ext cx="42448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9695" y="10287000"/>
            <a:ext cx="25937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9695" y="14605000"/>
            <a:ext cx="25937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09069" y="10287000"/>
            <a:ext cx="112203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09069" y="14605000"/>
            <a:ext cx="112203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31105" y="10287000"/>
            <a:ext cx="19233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31105" y="14605000"/>
            <a:ext cx="19233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23437" y="10287000"/>
            <a:ext cx="47632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23437" y="14605000"/>
            <a:ext cx="47632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99765" y="10287000"/>
            <a:ext cx="320576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99765" y="14605000"/>
            <a:ext cx="320576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705530" y="10287000"/>
            <a:ext cx="17346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705530" y="14605000"/>
            <a:ext cx="17346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78991" y="10287000"/>
            <a:ext cx="68907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78991" y="14605000"/>
            <a:ext cx="68907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68067" y="10287000"/>
            <a:ext cx="61453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68067" y="14605000"/>
            <a:ext cx="61453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01:31.561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24.417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27.589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39.555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0.177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01:31.384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24.355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27.383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39.646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277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267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-0.177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596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596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74769" y="10287000"/>
            <a:ext cx="42575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74769" y="14605000"/>
            <a:ext cx="42575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00523" y="10287000"/>
            <a:ext cx="34379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00523" y="14605000"/>
            <a:ext cx="34379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44317" y="10287000"/>
            <a:ext cx="30952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44317" y="14605000"/>
            <a:ext cx="30952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53844" y="10287000"/>
            <a:ext cx="75686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53844" y="14605000"/>
            <a:ext cx="75686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710711" y="10287000"/>
            <a:ext cx="552102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710711" y="14605000"/>
            <a:ext cx="552102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62814" y="10287000"/>
            <a:ext cx="112812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62814" y="14605000"/>
            <a:ext cx="112812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90938" y="10287000"/>
            <a:ext cx="64967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90938" y="14605000"/>
            <a:ext cx="64967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40613" y="10287000"/>
            <a:ext cx="42568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40613" y="14605000"/>
            <a:ext cx="42568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66296" y="10287000"/>
            <a:ext cx="26010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66296" y="14605000"/>
            <a:ext cx="26010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26402" y="10287000"/>
            <a:ext cx="112519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26402" y="14605000"/>
            <a:ext cx="112519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51600" y="10287000"/>
            <a:ext cx="19287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51600" y="14605000"/>
            <a:ext cx="19287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44474" y="10287000"/>
            <a:ext cx="47767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44474" y="14605000"/>
            <a:ext cx="47767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522144" y="10287000"/>
            <a:ext cx="321480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522144" y="14605000"/>
            <a:ext cx="321480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736944" y="10287000"/>
            <a:ext cx="17394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736944" y="14605000"/>
            <a:ext cx="17394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910893" y="10287000"/>
            <a:ext cx="69101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910893" y="14605000"/>
            <a:ext cx="69101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601912" y="10287000"/>
            <a:ext cx="58068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601912" y="14605000"/>
            <a:ext cx="58068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01:31.539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24.321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39.606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-0.786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01:32.325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24.615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27.668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40.042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0.786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596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596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74769" y="10287000"/>
            <a:ext cx="42575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74769" y="14605000"/>
            <a:ext cx="42575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00523" y="10287000"/>
            <a:ext cx="34379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00523" y="14605000"/>
            <a:ext cx="34379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44317" y="10287000"/>
            <a:ext cx="30952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44317" y="14605000"/>
            <a:ext cx="30952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53844" y="10287000"/>
            <a:ext cx="75686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53844" y="14605000"/>
            <a:ext cx="75686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710711" y="10287000"/>
            <a:ext cx="552102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710711" y="14605000"/>
            <a:ext cx="552102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62814" y="10287000"/>
            <a:ext cx="112812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62814" y="14605000"/>
            <a:ext cx="112812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90938" y="10287000"/>
            <a:ext cx="64967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90938" y="14605000"/>
            <a:ext cx="64967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40613" y="10287000"/>
            <a:ext cx="42568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40613" y="14605000"/>
            <a:ext cx="42568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66296" y="10287000"/>
            <a:ext cx="26010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66296" y="14605000"/>
            <a:ext cx="26010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26402" y="10287000"/>
            <a:ext cx="112519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26402" y="14605000"/>
            <a:ext cx="112519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51600" y="10287000"/>
            <a:ext cx="19287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51600" y="14605000"/>
            <a:ext cx="19287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44474" y="10287000"/>
            <a:ext cx="47767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44474" y="14605000"/>
            <a:ext cx="47767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522144" y="10287000"/>
            <a:ext cx="321480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522144" y="14605000"/>
            <a:ext cx="321480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736944" y="10287000"/>
            <a:ext cx="17394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736944" y="14605000"/>
            <a:ext cx="17394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910893" y="10287000"/>
            <a:ext cx="69101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910893" y="14605000"/>
            <a:ext cx="69101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601912" y="10287000"/>
            <a:ext cx="58068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601912" y="14605000"/>
            <a:ext cx="58068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01:31.539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24.321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39.606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-0.786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01:32.325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24.615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27.668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40.042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0.786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211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211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70917" y="10287000"/>
            <a:ext cx="42450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70917" y="14605000"/>
            <a:ext cx="42450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5425" y="10287000"/>
            <a:ext cx="34278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5425" y="14605000"/>
            <a:ext cx="34278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8213" y="10287000"/>
            <a:ext cx="30862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8213" y="14605000"/>
            <a:ext cx="30862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6834" y="10287000"/>
            <a:ext cx="75465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6834" y="14605000"/>
            <a:ext cx="75465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701486" y="10287000"/>
            <a:ext cx="55048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701486" y="14605000"/>
            <a:ext cx="55048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51973" y="10287000"/>
            <a:ext cx="112482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51973" y="14605000"/>
            <a:ext cx="112482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76795" y="10287000"/>
            <a:ext cx="64777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76795" y="14605000"/>
            <a:ext cx="64777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24569" y="10287000"/>
            <a:ext cx="42443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24569" y="14605000"/>
            <a:ext cx="42443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9006" y="10287000"/>
            <a:ext cx="25934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9006" y="14605000"/>
            <a:ext cx="25934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08350" y="10287000"/>
            <a:ext cx="112190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08350" y="14605000"/>
            <a:ext cx="112190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30255" y="10287000"/>
            <a:ext cx="19230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30255" y="14605000"/>
            <a:ext cx="19230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22564" y="10287000"/>
            <a:ext cx="47627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22564" y="14605000"/>
            <a:ext cx="47627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98836" y="10287000"/>
            <a:ext cx="320539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98836" y="14605000"/>
            <a:ext cx="320539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704227" y="10287000"/>
            <a:ext cx="17344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704227" y="14605000"/>
            <a:ext cx="17344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77667" y="10287000"/>
            <a:ext cx="68899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77667" y="14605000"/>
            <a:ext cx="68899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66663" y="10287000"/>
            <a:ext cx="61593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66663" y="14605000"/>
            <a:ext cx="61593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01:31.174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24.278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27.499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39.397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279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275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-0.188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01:31.362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24.323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27.566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39.473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0.188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