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06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06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469" y="10287000"/>
            <a:ext cx="4198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469" y="14605000"/>
            <a:ext cx="4198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364" y="10287000"/>
            <a:ext cx="3426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364" y="14605000"/>
            <a:ext cx="3426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030" y="10287000"/>
            <a:ext cx="31860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030" y="14605000"/>
            <a:ext cx="31860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0631" y="10287000"/>
            <a:ext cx="69357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0631" y="14605000"/>
            <a:ext cx="69357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4205" y="10287000"/>
            <a:ext cx="5801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4205" y="14605000"/>
            <a:ext cx="5801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4371" y="10287000"/>
            <a:ext cx="108108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4371" y="14605000"/>
            <a:ext cx="108108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5460" y="10287000"/>
            <a:ext cx="6788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5460" y="14605000"/>
            <a:ext cx="6788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4356" y="10287000"/>
            <a:ext cx="43461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4356" y="14605000"/>
            <a:ext cx="43461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8973" y="10287000"/>
            <a:ext cx="27179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8973" y="14605000"/>
            <a:ext cx="27179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0767" y="10287000"/>
            <a:ext cx="109725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0767" y="14605000"/>
            <a:ext cx="109725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8027" y="10287000"/>
            <a:ext cx="1853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8027" y="14605000"/>
            <a:ext cx="1853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3341" y="10287000"/>
            <a:ext cx="4886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3341" y="14605000"/>
            <a:ext cx="4886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1983" y="10287000"/>
            <a:ext cx="31894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1983" y="14605000"/>
            <a:ext cx="31894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1404" y="10287000"/>
            <a:ext cx="17421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1404" y="14605000"/>
            <a:ext cx="17421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5617" y="10287000"/>
            <a:ext cx="71003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5617" y="14605000"/>
            <a:ext cx="71003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5652" y="10287000"/>
            <a:ext cx="6669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5652" y="14605000"/>
            <a:ext cx="6669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01:31.103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24.176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24.068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27.221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39.434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94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94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0742" y="10287000"/>
            <a:ext cx="4203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0742" y="14605000"/>
            <a:ext cx="4203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052" y="10287000"/>
            <a:ext cx="3430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052" y="14605000"/>
            <a:ext cx="3430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4056" y="10287000"/>
            <a:ext cx="31891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4056" y="14605000"/>
            <a:ext cx="31891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2972" y="10287000"/>
            <a:ext cx="69425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2972" y="14605000"/>
            <a:ext cx="69425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7230" y="10287000"/>
            <a:ext cx="58073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7230" y="14605000"/>
            <a:ext cx="58073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7969" y="10287000"/>
            <a:ext cx="108215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7969" y="14605000"/>
            <a:ext cx="108215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0125" y="10287000"/>
            <a:ext cx="67956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0125" y="14605000"/>
            <a:ext cx="67956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9690" y="10287000"/>
            <a:ext cx="43504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9690" y="14605000"/>
            <a:ext cx="43504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4737" y="10287000"/>
            <a:ext cx="27206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4737" y="14605000"/>
            <a:ext cx="27206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6799" y="10287000"/>
            <a:ext cx="109834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6799" y="14605000"/>
            <a:ext cx="109834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5141" y="10287000"/>
            <a:ext cx="1854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5141" y="14605000"/>
            <a:ext cx="1854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0639" y="10287000"/>
            <a:ext cx="4891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0639" y="14605000"/>
            <a:ext cx="4891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9763" y="10287000"/>
            <a:ext cx="31925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9763" y="14605000"/>
            <a:ext cx="31925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2332" y="10287000"/>
            <a:ext cx="17438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2332" y="14605000"/>
            <a:ext cx="1743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6717" y="10287000"/>
            <a:ext cx="7107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6717" y="14605000"/>
            <a:ext cx="7107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7452" y="10287000"/>
            <a:ext cx="65514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7452" y="14605000"/>
            <a:ext cx="6551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01:31.021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24.094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27.355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39.572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01:30.927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27.175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39.604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4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4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208" y="10287000"/>
            <a:ext cx="41915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208" y="14605000"/>
            <a:ext cx="41915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368" y="10287000"/>
            <a:ext cx="34206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368" y="14605000"/>
            <a:ext cx="34206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433" y="10287000"/>
            <a:ext cx="31804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433" y="14605000"/>
            <a:ext cx="31804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476" y="10287000"/>
            <a:ext cx="69235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476" y="14605000"/>
            <a:ext cx="69235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8835" y="10287000"/>
            <a:ext cx="57914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8835" y="14605000"/>
            <a:ext cx="57914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7985" y="10287000"/>
            <a:ext cx="10791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7985" y="14605000"/>
            <a:ext cx="10791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180" y="10287000"/>
            <a:ext cx="6777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180" y="14605000"/>
            <a:ext cx="6777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4886" y="10287000"/>
            <a:ext cx="43385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4886" y="14605000"/>
            <a:ext cx="43385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8743" y="10287000"/>
            <a:ext cx="2713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8743" y="14605000"/>
            <a:ext cx="2713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060" y="10287000"/>
            <a:ext cx="109533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060" y="14605000"/>
            <a:ext cx="109533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5398" y="10287000"/>
            <a:ext cx="1849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5398" y="14605000"/>
            <a:ext cx="1849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0388" y="10287000"/>
            <a:ext cx="48778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0388" y="14605000"/>
            <a:ext cx="48778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8174" y="10287000"/>
            <a:ext cx="318383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8174" y="14605000"/>
            <a:ext cx="318383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2007" y="10287000"/>
            <a:ext cx="17390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2007" y="14605000"/>
            <a:ext cx="17390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5915" y="10287000"/>
            <a:ext cx="7087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5915" y="14605000"/>
            <a:ext cx="7087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4706" y="10287000"/>
            <a:ext cx="68789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4706" y="14605000"/>
            <a:ext cx="68789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01:31.638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24.280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27.527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39.831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0.559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29%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01:31.079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24.160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27.213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39.706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44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44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3274" y="10287000"/>
            <a:ext cx="42113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3274" y="14605000"/>
            <a:ext cx="42113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4407" y="10287000"/>
            <a:ext cx="3436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4407" y="14605000"/>
            <a:ext cx="3436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8083" y="10287000"/>
            <a:ext cx="31954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8083" y="14605000"/>
            <a:ext cx="31954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7624" y="10287000"/>
            <a:ext cx="69561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7624" y="14605000"/>
            <a:ext cx="6956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3242" y="10287000"/>
            <a:ext cx="5818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3242" y="14605000"/>
            <a:ext cx="5818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5119" y="10287000"/>
            <a:ext cx="10842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5119" y="14605000"/>
            <a:ext cx="10842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9395" y="10287000"/>
            <a:ext cx="68089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9395" y="14605000"/>
            <a:ext cx="68089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80292" y="10287000"/>
            <a:ext cx="43589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80292" y="14605000"/>
            <a:ext cx="43589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6191" y="10287000"/>
            <a:ext cx="27259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6191" y="14605000"/>
            <a:ext cx="27259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8786" y="10287000"/>
            <a:ext cx="110049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8786" y="14605000"/>
            <a:ext cx="110049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9280" y="10287000"/>
            <a:ext cx="18586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9280" y="14605000"/>
            <a:ext cx="18586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5141" y="10287000"/>
            <a:ext cx="4900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5141" y="14605000"/>
            <a:ext cx="4900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5224" y="10287000"/>
            <a:ext cx="319882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5224" y="14605000"/>
            <a:ext cx="319882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64048" y="10287000"/>
            <a:ext cx="1747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64048" y="14605000"/>
            <a:ext cx="1747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8774" y="10287000"/>
            <a:ext cx="71212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8774" y="14605000"/>
            <a:ext cx="7121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902" y="10287000"/>
            <a:ext cx="63169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902" y="14605000"/>
            <a:ext cx="63169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01:30.793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24.030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27.328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39.435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0.152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01:30.641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23.996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27.227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39.418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-0.152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