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1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1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918" y="10287000"/>
            <a:ext cx="42386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918" y="14605000"/>
            <a:ext cx="42386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780" y="10287000"/>
            <a:ext cx="34226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780" y="14605000"/>
            <a:ext cx="3422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046" y="10287000"/>
            <a:ext cx="30815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046" y="14605000"/>
            <a:ext cx="30815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197" y="10287000"/>
            <a:ext cx="7535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197" y="14605000"/>
            <a:ext cx="7535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699" y="10287000"/>
            <a:ext cx="5496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699" y="14605000"/>
            <a:ext cx="5496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6347" y="10287000"/>
            <a:ext cx="11231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6347" y="14605000"/>
            <a:ext cx="11231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9457" y="10287000"/>
            <a:ext cx="64678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9457" y="14605000"/>
            <a:ext cx="64678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6243" y="10287000"/>
            <a:ext cx="42379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6243" y="14605000"/>
            <a:ext cx="42379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0034" y="10287000"/>
            <a:ext cx="2589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0034" y="14605000"/>
            <a:ext cx="2589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983" y="10287000"/>
            <a:ext cx="112019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983" y="14605000"/>
            <a:ext cx="112019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9179" y="10287000"/>
            <a:ext cx="1920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9179" y="14605000"/>
            <a:ext cx="1920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1195" y="10287000"/>
            <a:ext cx="4755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1195" y="14605000"/>
            <a:ext cx="4755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6742" y="10287000"/>
            <a:ext cx="32005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6742" y="14605000"/>
            <a:ext cx="32005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7250" y="10287000"/>
            <a:ext cx="1731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7250" y="14605000"/>
            <a:ext cx="1731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0426" y="10287000"/>
            <a:ext cx="68794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0426" y="14605000"/>
            <a:ext cx="68794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8372" y="10287000"/>
            <a:ext cx="63422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8372" y="14605000"/>
            <a:ext cx="63422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24.582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27.652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0.569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01:31.169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24.302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27.425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35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3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153" y="10287000"/>
            <a:ext cx="4239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153" y="14605000"/>
            <a:ext cx="4239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091" y="10287000"/>
            <a:ext cx="3423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091" y="14605000"/>
            <a:ext cx="3423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418" y="10287000"/>
            <a:ext cx="30820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418" y="14605000"/>
            <a:ext cx="30820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624" y="10287000"/>
            <a:ext cx="7536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624" y="14605000"/>
            <a:ext cx="7536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262" y="10287000"/>
            <a:ext cx="54974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262" y="14605000"/>
            <a:ext cx="54974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009" y="10287000"/>
            <a:ext cx="112331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009" y="14605000"/>
            <a:ext cx="112331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0320" y="10287000"/>
            <a:ext cx="64690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0320" y="14605000"/>
            <a:ext cx="64690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7222" y="10287000"/>
            <a:ext cx="42386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7222" y="14605000"/>
            <a:ext cx="42386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1089" y="10287000"/>
            <a:ext cx="2589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1089" y="14605000"/>
            <a:ext cx="2589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0085" y="10287000"/>
            <a:ext cx="11203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0085" y="14605000"/>
            <a:ext cx="11203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0481" y="10287000"/>
            <a:ext cx="1920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0481" y="14605000"/>
            <a:ext cx="1920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2532" y="10287000"/>
            <a:ext cx="4756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2532" y="14605000"/>
            <a:ext cx="4756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8164" y="10287000"/>
            <a:ext cx="320108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8164" y="14605000"/>
            <a:ext cx="320108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247" y="10287000"/>
            <a:ext cx="17320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247" y="14605000"/>
            <a:ext cx="17320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2454" y="10287000"/>
            <a:ext cx="68806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2454" y="14605000"/>
            <a:ext cx="68806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524" y="10287000"/>
            <a:ext cx="6320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524" y="14605000"/>
            <a:ext cx="6320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01:31.057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24.322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27.384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0.208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01:30.849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24.261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27.249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39.339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0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0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886" y="10287000"/>
            <a:ext cx="42352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886" y="14605000"/>
            <a:ext cx="42352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1414" y="10287000"/>
            <a:ext cx="341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1414" y="14605000"/>
            <a:ext cx="341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3410" y="10287000"/>
            <a:ext cx="307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3410" y="14605000"/>
            <a:ext cx="307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318" y="10287000"/>
            <a:ext cx="7529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318" y="14605000"/>
            <a:ext cx="7529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4227" y="10287000"/>
            <a:ext cx="5492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4227" y="14605000"/>
            <a:ext cx="5492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3442" y="10287000"/>
            <a:ext cx="11222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3442" y="14605000"/>
            <a:ext cx="11222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5667" y="10287000"/>
            <a:ext cx="64627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5667" y="14605000"/>
            <a:ext cx="6462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1944" y="10287000"/>
            <a:ext cx="4234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1944" y="14605000"/>
            <a:ext cx="4234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5400" y="10287000"/>
            <a:ext cx="25874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5400" y="14605000"/>
            <a:ext cx="25874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4145" y="10287000"/>
            <a:ext cx="111931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4145" y="14605000"/>
            <a:ext cx="11193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3459" y="10287000"/>
            <a:ext cx="19186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3459" y="14605000"/>
            <a:ext cx="19186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324" y="10287000"/>
            <a:ext cx="47517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324" y="14605000"/>
            <a:ext cx="47517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0496" y="10287000"/>
            <a:ext cx="31979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0496" y="14605000"/>
            <a:ext cx="31979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8483" y="10287000"/>
            <a:ext cx="17303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8483" y="14605000"/>
            <a:ext cx="17303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1523" y="10287000"/>
            <a:ext cx="6874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1523" y="14605000"/>
            <a:ext cx="6874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8927" y="10287000"/>
            <a:ext cx="6436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8927" y="14605000"/>
            <a:ext cx="6436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01:31.393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24.293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27.440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39.660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0.464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01:30.929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24.297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-0.464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