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036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036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9169" y="10287000"/>
            <a:ext cx="24032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9169" y="14605000"/>
            <a:ext cx="24032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9490" y="10287000"/>
            <a:ext cx="27530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9490" y="14605000"/>
            <a:ext cx="27530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4792" y="10287000"/>
            <a:ext cx="136224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4792" y="14605000"/>
            <a:ext cx="136224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7034" y="10287000"/>
            <a:ext cx="64251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7034" y="14605000"/>
            <a:ext cx="64251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9547" y="10287000"/>
            <a:ext cx="18985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9547" y="14605000"/>
            <a:ext cx="18985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9406" y="10287000"/>
            <a:ext cx="25266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9406" y="14605000"/>
            <a:ext cx="25266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2070" y="10287000"/>
            <a:ext cx="57547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2070" y="14605000"/>
            <a:ext cx="57547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7542" y="10287000"/>
            <a:ext cx="82627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7542" y="14605000"/>
            <a:ext cx="82627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3814" y="10287000"/>
            <a:ext cx="25879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3814" y="14605000"/>
            <a:ext cx="25879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2613" y="10287000"/>
            <a:ext cx="182744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2613" y="14605000"/>
            <a:ext cx="182744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0057" y="10287000"/>
            <a:ext cx="95600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0057" y="14605000"/>
            <a:ext cx="95600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6060" y="10287000"/>
            <a:ext cx="49351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6060" y="14605000"/>
            <a:ext cx="49351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9575" y="10287000"/>
            <a:ext cx="189722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9575" y="14605000"/>
            <a:ext cx="189722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16804" y="10287000"/>
            <a:ext cx="19034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16804" y="14605000"/>
            <a:ext cx="19034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07150" y="10287000"/>
            <a:ext cx="97544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07150" y="14605000"/>
            <a:ext cx="97544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2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2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2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2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2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01:31.019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28.998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39.064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22.957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275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-0.209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01:31.228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29.067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39.177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22.984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241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0.209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890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890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700" y="10287000"/>
            <a:ext cx="24010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700" y="14605000"/>
            <a:ext cx="24010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7808" y="10287000"/>
            <a:ext cx="27505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7808" y="14605000"/>
            <a:ext cx="27505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2867" y="10287000"/>
            <a:ext cx="136103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2867" y="14605000"/>
            <a:ext cx="136103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3905" y="10287000"/>
            <a:ext cx="64194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3905" y="14605000"/>
            <a:ext cx="64194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5849" y="10287000"/>
            <a:ext cx="18969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5849" y="14605000"/>
            <a:ext cx="18969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5540" y="10287000"/>
            <a:ext cx="25244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5540" y="14605000"/>
            <a:ext cx="25244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7980" y="10287000"/>
            <a:ext cx="57496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7980" y="14605000"/>
            <a:ext cx="57496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2944" y="10287000"/>
            <a:ext cx="82554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2944" y="14605000"/>
            <a:ext cx="82554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8485" y="10287000"/>
            <a:ext cx="258569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8485" y="14605000"/>
            <a:ext cx="25856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7055" y="10287000"/>
            <a:ext cx="182582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7055" y="14605000"/>
            <a:ext cx="182582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2883" y="10287000"/>
            <a:ext cx="95515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2883" y="14605000"/>
            <a:ext cx="95515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8039" y="10287000"/>
            <a:ext cx="49307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8039" y="14605000"/>
            <a:ext cx="49307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1118" y="10287000"/>
            <a:ext cx="189555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1118" y="14605000"/>
            <a:ext cx="189555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6669" y="10287000"/>
            <a:ext cx="19017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6669" y="14605000"/>
            <a:ext cx="19017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6846" y="10287000"/>
            <a:ext cx="985753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6846" y="14605000"/>
            <a:ext cx="985753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2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2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2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2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2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01:30.643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29.052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38.804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22.787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244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-0.602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63%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01:31.245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29.094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39.215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22.936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244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0.602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869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869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493" y="10287000"/>
            <a:ext cx="24007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493" y="14605000"/>
            <a:ext cx="24007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7570" y="10287000"/>
            <a:ext cx="27502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7570" y="14605000"/>
            <a:ext cx="27502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2595" y="10287000"/>
            <a:ext cx="136086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2595" y="14605000"/>
            <a:ext cx="136086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3462" y="10287000"/>
            <a:ext cx="64186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3462" y="14605000"/>
            <a:ext cx="64186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5326" y="10287000"/>
            <a:ext cx="18966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5326" y="14605000"/>
            <a:ext cx="18966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4992" y="10287000"/>
            <a:ext cx="25240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4992" y="14605000"/>
            <a:ext cx="2524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7401" y="10287000"/>
            <a:ext cx="57489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7401" y="14605000"/>
            <a:ext cx="57489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2293" y="10287000"/>
            <a:ext cx="82543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2293" y="14605000"/>
            <a:ext cx="82543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7730" y="10287000"/>
            <a:ext cx="25853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7730" y="14605000"/>
            <a:ext cx="25853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6268" y="10287000"/>
            <a:ext cx="182559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6268" y="14605000"/>
            <a:ext cx="182559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1867" y="10287000"/>
            <a:ext cx="95503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1867" y="14605000"/>
            <a:ext cx="95503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6904" y="10287000"/>
            <a:ext cx="49301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6904" y="14605000"/>
            <a:ext cx="49301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09921" y="10287000"/>
            <a:ext cx="189531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09921" y="14605000"/>
            <a:ext cx="189531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5234" y="10287000"/>
            <a:ext cx="19015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5234" y="14605000"/>
            <a:ext cx="19015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5387" y="10287000"/>
            <a:ext cx="98721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5387" y="14605000"/>
            <a:ext cx="98721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01:30.716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28.977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39.107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22.632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0.052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01:30.664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28.974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39.062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22.628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-0.052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009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009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8897" y="10287000"/>
            <a:ext cx="24028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8897" y="14605000"/>
            <a:ext cx="24028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9178" y="10287000"/>
            <a:ext cx="27525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9178" y="14605000"/>
            <a:ext cx="27525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4435" y="10287000"/>
            <a:ext cx="136201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4435" y="14605000"/>
            <a:ext cx="136201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6455" y="10287000"/>
            <a:ext cx="64240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6455" y="14605000"/>
            <a:ext cx="64240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8863" y="10287000"/>
            <a:ext cx="18982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8863" y="14605000"/>
            <a:ext cx="18982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8690" y="10287000"/>
            <a:ext cx="25262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8690" y="14605000"/>
            <a:ext cx="25262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1313" y="10287000"/>
            <a:ext cx="57537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1313" y="14605000"/>
            <a:ext cx="57537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6691" y="10287000"/>
            <a:ext cx="82613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6691" y="14605000"/>
            <a:ext cx="82613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2827" y="10287000"/>
            <a:ext cx="25875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2827" y="14605000"/>
            <a:ext cx="25875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1584" y="10287000"/>
            <a:ext cx="182714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1584" y="14605000"/>
            <a:ext cx="182714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8729" y="10287000"/>
            <a:ext cx="95584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8729" y="14605000"/>
            <a:ext cx="95584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4575" y="10287000"/>
            <a:ext cx="49343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4575" y="14605000"/>
            <a:ext cx="49343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8009" y="10287000"/>
            <a:ext cx="189691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8009" y="14605000"/>
            <a:ext cx="189691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14928" y="10287000"/>
            <a:ext cx="19031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14928" y="14605000"/>
            <a:ext cx="19031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05242" y="10287000"/>
            <a:ext cx="97735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05242" y="14605000"/>
            <a:ext cx="97735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01:30.724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28.984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39.054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22.686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-0.285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01:31.009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29.044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39.184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22.781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0.285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090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090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9708" y="10287000"/>
            <a:ext cx="24039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9708" y="14605000"/>
            <a:ext cx="24039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0106" y="10287000"/>
            <a:ext cx="27539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0106" y="14605000"/>
            <a:ext cx="27539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5498" y="10287000"/>
            <a:ext cx="13626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5498" y="14605000"/>
            <a:ext cx="13626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8183" y="10287000"/>
            <a:ext cx="64272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8183" y="14605000"/>
            <a:ext cx="64272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40904" y="10287000"/>
            <a:ext cx="18991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40904" y="14605000"/>
            <a:ext cx="18991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30824" y="10287000"/>
            <a:ext cx="25274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30824" y="14605000"/>
            <a:ext cx="25274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3570" y="10287000"/>
            <a:ext cx="57565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3570" y="14605000"/>
            <a:ext cx="57565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9229" y="10287000"/>
            <a:ext cx="82653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9229" y="14605000"/>
            <a:ext cx="82653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5769" y="10287000"/>
            <a:ext cx="25888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5769" y="14605000"/>
            <a:ext cx="25888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4652" y="10287000"/>
            <a:ext cx="182803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4652" y="14605000"/>
            <a:ext cx="182803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2689" y="10287000"/>
            <a:ext cx="95631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2689" y="14605000"/>
            <a:ext cx="95631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9002" y="10287000"/>
            <a:ext cx="49367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9002" y="14605000"/>
            <a:ext cx="49367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22677" y="10287000"/>
            <a:ext cx="189784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22677" y="14605000"/>
            <a:ext cx="189784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20522" y="10287000"/>
            <a:ext cx="19040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20522" y="14605000"/>
            <a:ext cx="19040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10929" y="10287000"/>
            <a:ext cx="97167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10929" y="14605000"/>
            <a:ext cx="97167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01:30.560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28.923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38.971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22.666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0.106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01:30.454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28.883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38.853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22.718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244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-0.106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64%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