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3716000" cy="17145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Saudi GP Qualifying Q3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Red Bull Rac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996527" cy="39624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541500"/>
            <a:ext cx="996527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555327" y="10287000"/>
            <a:ext cx="110776" cy="39624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555327" y="14541500"/>
            <a:ext cx="110776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666104" y="10287000"/>
            <a:ext cx="298370" cy="39624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666104" y="14541500"/>
            <a:ext cx="298370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964474" y="10287000"/>
            <a:ext cx="606818" cy="39624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964474" y="14541500"/>
            <a:ext cx="606818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571293" y="10287000"/>
            <a:ext cx="231976" cy="39624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571293" y="14541500"/>
            <a:ext cx="231976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2803270" y="10287000"/>
            <a:ext cx="318041" cy="39624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2803270" y="14541500"/>
            <a:ext cx="318041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121312" y="10287000"/>
            <a:ext cx="240671" cy="39624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121312" y="14541500"/>
            <a:ext cx="240671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3361983" y="10287000"/>
            <a:ext cx="178307" cy="39624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3361983" y="14541500"/>
            <a:ext cx="178307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3540290" y="10287000"/>
            <a:ext cx="312990" cy="39624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3540290" y="14541500"/>
            <a:ext cx="312990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3853281" y="10287000"/>
            <a:ext cx="218152" cy="39624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3853281" y="14541500"/>
            <a:ext cx="218152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4071433" y="10287000"/>
            <a:ext cx="211130" cy="39624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4071433" y="14541500"/>
            <a:ext cx="211130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4282564" y="10287000"/>
            <a:ext cx="134764" cy="39624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4282564" y="14541500"/>
            <a:ext cx="134764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4417328" y="10287000"/>
            <a:ext cx="1130373" cy="39624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4417328" y="14541500"/>
            <a:ext cx="1130373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5547701" y="10287000"/>
            <a:ext cx="660187" cy="39624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5547701" y="14541500"/>
            <a:ext cx="660187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6207889" y="10287000"/>
            <a:ext cx="434445" cy="39624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6207889" y="14541500"/>
            <a:ext cx="434445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6642335" y="10287000"/>
            <a:ext cx="255861" cy="39624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6642335" y="14541500"/>
            <a:ext cx="255861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6898196" y="10287000"/>
            <a:ext cx="206311" cy="39624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6898196" y="14541500"/>
            <a:ext cx="206311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7104508" y="10287000"/>
            <a:ext cx="483718" cy="39624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7104508" y="14541500"/>
            <a:ext cx="483718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7588227" y="10287000"/>
            <a:ext cx="399606" cy="39624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7588227" y="14541500"/>
            <a:ext cx="399606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7987833" y="10287000"/>
            <a:ext cx="438062" cy="39624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7987833" y="14541500"/>
            <a:ext cx="438062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Rectangle 53"/>
          <p:cNvSpPr/>
          <p:nvPr/>
        </p:nvSpPr>
        <p:spPr>
          <a:xfrm>
            <a:off x="8425895" y="10287000"/>
            <a:ext cx="417697" cy="39624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Rectangle 54"/>
          <p:cNvSpPr/>
          <p:nvPr/>
        </p:nvSpPr>
        <p:spPr>
          <a:xfrm>
            <a:off x="8425895" y="14541500"/>
            <a:ext cx="417697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Rectangle 55"/>
          <p:cNvSpPr/>
          <p:nvPr/>
        </p:nvSpPr>
        <p:spPr>
          <a:xfrm>
            <a:off x="8843592" y="10287000"/>
            <a:ext cx="487206" cy="39624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Rectangle 56"/>
          <p:cNvSpPr/>
          <p:nvPr/>
        </p:nvSpPr>
        <p:spPr>
          <a:xfrm>
            <a:off x="8843592" y="14541500"/>
            <a:ext cx="487206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Rectangle 57"/>
          <p:cNvSpPr/>
          <p:nvPr/>
        </p:nvSpPr>
        <p:spPr>
          <a:xfrm>
            <a:off x="9330799" y="10287000"/>
            <a:ext cx="148776" cy="39624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Rectangle 58"/>
          <p:cNvSpPr/>
          <p:nvPr/>
        </p:nvSpPr>
        <p:spPr>
          <a:xfrm>
            <a:off x="9330799" y="14541500"/>
            <a:ext cx="148776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" name="Rectangle 59"/>
          <p:cNvSpPr/>
          <p:nvPr/>
        </p:nvSpPr>
        <p:spPr>
          <a:xfrm>
            <a:off x="9479575" y="10287000"/>
            <a:ext cx="324039" cy="39624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Rectangle 60"/>
          <p:cNvSpPr/>
          <p:nvPr/>
        </p:nvSpPr>
        <p:spPr>
          <a:xfrm>
            <a:off x="9479575" y="14541500"/>
            <a:ext cx="324039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Rectangle 61"/>
          <p:cNvSpPr/>
          <p:nvPr/>
        </p:nvSpPr>
        <p:spPr>
          <a:xfrm>
            <a:off x="9803615" y="10287000"/>
            <a:ext cx="596759" cy="39624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Rectangle 62"/>
          <p:cNvSpPr/>
          <p:nvPr/>
        </p:nvSpPr>
        <p:spPr>
          <a:xfrm>
            <a:off x="9803615" y="14541500"/>
            <a:ext cx="596759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Rectangle 63"/>
          <p:cNvSpPr/>
          <p:nvPr/>
        </p:nvSpPr>
        <p:spPr>
          <a:xfrm>
            <a:off x="10400374" y="10287000"/>
            <a:ext cx="776860" cy="39624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Rectangle 64"/>
          <p:cNvSpPr/>
          <p:nvPr/>
        </p:nvSpPr>
        <p:spPr>
          <a:xfrm>
            <a:off x="10400374" y="14541500"/>
            <a:ext cx="776860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Rectangle 65"/>
          <p:cNvSpPr/>
          <p:nvPr/>
        </p:nvSpPr>
        <p:spPr>
          <a:xfrm>
            <a:off x="11177234" y="10287000"/>
            <a:ext cx="769657" cy="39624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7" name="Rectangle 66"/>
          <p:cNvSpPr/>
          <p:nvPr/>
        </p:nvSpPr>
        <p:spPr>
          <a:xfrm>
            <a:off x="11177234" y="14541500"/>
            <a:ext cx="769657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" name="Rectangle 67"/>
          <p:cNvSpPr/>
          <p:nvPr/>
        </p:nvSpPr>
        <p:spPr>
          <a:xfrm>
            <a:off x="11946891" y="10287000"/>
            <a:ext cx="1235708" cy="39624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" name="Rectangle 68"/>
          <p:cNvSpPr/>
          <p:nvPr/>
        </p:nvSpPr>
        <p:spPr>
          <a:xfrm>
            <a:off x="11946891" y="14541500"/>
            <a:ext cx="1235708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0" name="Picture 69" descr="Q3_Red Bull Racing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71" name="Picture 70" descr="Q3_Red Bull Racing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72" name="Picture 71" descr="Q3_Red Bull Racing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73" name="Picture 72" descr="Q3_Red Bull Racing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389100"/>
            <a:ext cx="12928600" cy="2486269"/>
          </a:xfrm>
          <a:prstGeom prst="rect">
            <a:avLst/>
          </a:prstGeom>
        </p:spPr>
      </p:pic>
      <p:pic>
        <p:nvPicPr>
          <p:cNvPr id="74" name="Picture 73" descr="Q3_Red Bull Racing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475285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95" name="TextBox 94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96" name="TextBox 95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103" name="TextBox 102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104" name="TextBox 103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105" name="TextBox 104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106" name="TextBox 105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Max Verstappen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01:27.294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31.507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27.756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28.031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296 kp/h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329 kp/h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309 kp/h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-0.91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8/28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77%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11%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12%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Yuki Tsunoda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01:28.204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32.139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27.862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28.203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295 kp/h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332 kp/h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311 kp/h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0.91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20/28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73%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11%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16%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Saudi GP Qualifying Q3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Merced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996328" cy="39624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541500"/>
            <a:ext cx="996328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555128" y="10287000"/>
            <a:ext cx="110754" cy="39624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555128" y="14541500"/>
            <a:ext cx="110754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665883" y="10287000"/>
            <a:ext cx="298310" cy="39624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665883" y="14541500"/>
            <a:ext cx="298310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964194" y="10287000"/>
            <a:ext cx="606697" cy="39624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964194" y="14541500"/>
            <a:ext cx="606697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570892" y="10287000"/>
            <a:ext cx="231930" cy="39624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570892" y="14541500"/>
            <a:ext cx="231930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2802822" y="10287000"/>
            <a:ext cx="317978" cy="39624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2802822" y="14541500"/>
            <a:ext cx="317978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120801" y="10287000"/>
            <a:ext cx="240623" cy="39624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120801" y="14541500"/>
            <a:ext cx="240623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3361424" y="10287000"/>
            <a:ext cx="178271" cy="39624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3361424" y="14541500"/>
            <a:ext cx="178271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3539696" y="10287000"/>
            <a:ext cx="312927" cy="39624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3539696" y="14541500"/>
            <a:ext cx="312927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3852624" y="10287000"/>
            <a:ext cx="218108" cy="39624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3852624" y="14541500"/>
            <a:ext cx="218108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4070732" y="10287000"/>
            <a:ext cx="211088" cy="39624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4070732" y="14541500"/>
            <a:ext cx="211088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4281821" y="10287000"/>
            <a:ext cx="134737" cy="39624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4281821" y="14541500"/>
            <a:ext cx="134737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4416558" y="10287000"/>
            <a:ext cx="1130147" cy="39624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4416558" y="14541500"/>
            <a:ext cx="1130147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5546706" y="10287000"/>
            <a:ext cx="660056" cy="39624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5546706" y="14541500"/>
            <a:ext cx="660056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6206762" y="10287000"/>
            <a:ext cx="434359" cy="39624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6206762" y="14541500"/>
            <a:ext cx="434359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6641121" y="10287000"/>
            <a:ext cx="255810" cy="39624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6641121" y="14541500"/>
            <a:ext cx="255810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6896932" y="10287000"/>
            <a:ext cx="206270" cy="39624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6896932" y="14541500"/>
            <a:ext cx="206270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7103203" y="10287000"/>
            <a:ext cx="483621" cy="39624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7103203" y="14541500"/>
            <a:ext cx="483621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7586824" y="10287000"/>
            <a:ext cx="399526" cy="39624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7586824" y="14541500"/>
            <a:ext cx="399526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7986351" y="10287000"/>
            <a:ext cx="437974" cy="39624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7986351" y="14541500"/>
            <a:ext cx="437974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Rectangle 53"/>
          <p:cNvSpPr/>
          <p:nvPr/>
        </p:nvSpPr>
        <p:spPr>
          <a:xfrm>
            <a:off x="8424326" y="10287000"/>
            <a:ext cx="417614" cy="39624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Rectangle 54"/>
          <p:cNvSpPr/>
          <p:nvPr/>
        </p:nvSpPr>
        <p:spPr>
          <a:xfrm>
            <a:off x="8424326" y="14541500"/>
            <a:ext cx="417614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Rectangle 55"/>
          <p:cNvSpPr/>
          <p:nvPr/>
        </p:nvSpPr>
        <p:spPr>
          <a:xfrm>
            <a:off x="8841940" y="10287000"/>
            <a:ext cx="487109" cy="39624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Rectangle 56"/>
          <p:cNvSpPr/>
          <p:nvPr/>
        </p:nvSpPr>
        <p:spPr>
          <a:xfrm>
            <a:off x="8841940" y="14541500"/>
            <a:ext cx="487109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Rectangle 57"/>
          <p:cNvSpPr/>
          <p:nvPr/>
        </p:nvSpPr>
        <p:spPr>
          <a:xfrm>
            <a:off x="9329049" y="10287000"/>
            <a:ext cx="148746" cy="39624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Rectangle 58"/>
          <p:cNvSpPr/>
          <p:nvPr/>
        </p:nvSpPr>
        <p:spPr>
          <a:xfrm>
            <a:off x="9329049" y="14541500"/>
            <a:ext cx="148746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" name="Rectangle 59"/>
          <p:cNvSpPr/>
          <p:nvPr/>
        </p:nvSpPr>
        <p:spPr>
          <a:xfrm>
            <a:off x="9477796" y="10287000"/>
            <a:ext cx="323974" cy="39624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Rectangle 60"/>
          <p:cNvSpPr/>
          <p:nvPr/>
        </p:nvSpPr>
        <p:spPr>
          <a:xfrm>
            <a:off x="9477796" y="14541500"/>
            <a:ext cx="323974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Rectangle 61"/>
          <p:cNvSpPr/>
          <p:nvPr/>
        </p:nvSpPr>
        <p:spPr>
          <a:xfrm>
            <a:off x="9801770" y="10287000"/>
            <a:ext cx="596640" cy="39624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Rectangle 62"/>
          <p:cNvSpPr/>
          <p:nvPr/>
        </p:nvSpPr>
        <p:spPr>
          <a:xfrm>
            <a:off x="9801770" y="14541500"/>
            <a:ext cx="596640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Rectangle 63"/>
          <p:cNvSpPr/>
          <p:nvPr/>
        </p:nvSpPr>
        <p:spPr>
          <a:xfrm>
            <a:off x="10398410" y="10287000"/>
            <a:ext cx="776705" cy="39624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Rectangle 64"/>
          <p:cNvSpPr/>
          <p:nvPr/>
        </p:nvSpPr>
        <p:spPr>
          <a:xfrm>
            <a:off x="10398410" y="14541500"/>
            <a:ext cx="776705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Rectangle 65"/>
          <p:cNvSpPr/>
          <p:nvPr/>
        </p:nvSpPr>
        <p:spPr>
          <a:xfrm>
            <a:off x="11175115" y="10287000"/>
            <a:ext cx="769503" cy="39624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7" name="Rectangle 66"/>
          <p:cNvSpPr/>
          <p:nvPr/>
        </p:nvSpPr>
        <p:spPr>
          <a:xfrm>
            <a:off x="11175115" y="14541500"/>
            <a:ext cx="769503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" name="Rectangle 67"/>
          <p:cNvSpPr/>
          <p:nvPr/>
        </p:nvSpPr>
        <p:spPr>
          <a:xfrm>
            <a:off x="11944619" y="10287000"/>
            <a:ext cx="1237980" cy="39624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" name="Rectangle 68"/>
          <p:cNvSpPr/>
          <p:nvPr/>
        </p:nvSpPr>
        <p:spPr>
          <a:xfrm>
            <a:off x="11944619" y="14541500"/>
            <a:ext cx="1237980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0" name="Picture 69" descr="Q3_Mercede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71" name="Picture 70" descr="Q3_Mercede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72" name="Picture 71" descr="Q3_Mercede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73" name="Picture 72" descr="Q3_Mercede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389100"/>
            <a:ext cx="12928600" cy="2486269"/>
          </a:xfrm>
          <a:prstGeom prst="rect">
            <a:avLst/>
          </a:prstGeom>
        </p:spPr>
      </p:pic>
      <p:pic>
        <p:nvPicPr>
          <p:cNvPr id="74" name="Picture 73" descr="Q3_Mercede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475285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95" name="TextBox 94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96" name="TextBox 95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103" name="TextBox 102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104" name="TextBox 103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105" name="TextBox 104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106" name="TextBox 105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Kimi Antonelli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01:27.866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32.164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27.682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28.020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294 kp/h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326 kp/h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309 kp/h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0.459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14/28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76%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11%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13%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George Russell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01:27.407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31.684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27.577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28.146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295 kp/h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327 kp/h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309 kp/h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-0.459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14/28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76%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13%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11%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Saudi GP Qualifying Q3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Ferrar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996303" cy="39624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541500"/>
            <a:ext cx="996303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555103" y="10287000"/>
            <a:ext cx="110752" cy="39624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555103" y="14541500"/>
            <a:ext cx="110752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1665855" y="10287000"/>
            <a:ext cx="298303" cy="39624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1665855" y="14541500"/>
            <a:ext cx="298303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1964158" y="10287000"/>
            <a:ext cx="606682" cy="39624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1964158" y="14541500"/>
            <a:ext cx="606682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570840" y="10287000"/>
            <a:ext cx="231924" cy="39624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570840" y="14541500"/>
            <a:ext cx="231924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2802765" y="10287000"/>
            <a:ext cx="317970" cy="39624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2802765" y="14541500"/>
            <a:ext cx="317970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3120735" y="10287000"/>
            <a:ext cx="240617" cy="39624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3120735" y="14541500"/>
            <a:ext cx="240617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3361352" y="10287000"/>
            <a:ext cx="178267" cy="39624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3361352" y="14541500"/>
            <a:ext cx="178267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3539619" y="10287000"/>
            <a:ext cx="312919" cy="39624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3539619" y="14541500"/>
            <a:ext cx="312919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3852539" y="10287000"/>
            <a:ext cx="218103" cy="39624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3852539" y="14541500"/>
            <a:ext cx="218103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4070642" y="10287000"/>
            <a:ext cx="211083" cy="39624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4070642" y="14541500"/>
            <a:ext cx="211083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4281725" y="10287000"/>
            <a:ext cx="134733" cy="39624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4281725" y="14541500"/>
            <a:ext cx="134733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4416459" y="10287000"/>
            <a:ext cx="1130118" cy="39624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4416459" y="14541500"/>
            <a:ext cx="1130118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5546578" y="10287000"/>
            <a:ext cx="660039" cy="39624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5546578" y="14541500"/>
            <a:ext cx="660039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6206617" y="10287000"/>
            <a:ext cx="434348" cy="39624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6206617" y="14541500"/>
            <a:ext cx="434348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6640965" y="10287000"/>
            <a:ext cx="255803" cy="39624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6640965" y="14541500"/>
            <a:ext cx="255803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6896769" y="10287000"/>
            <a:ext cx="206265" cy="39624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6896769" y="14541500"/>
            <a:ext cx="206265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8" name="Rectangle 47"/>
          <p:cNvSpPr/>
          <p:nvPr/>
        </p:nvSpPr>
        <p:spPr>
          <a:xfrm>
            <a:off x="7103034" y="10287000"/>
            <a:ext cx="483609" cy="39624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9" name="Rectangle 48"/>
          <p:cNvSpPr/>
          <p:nvPr/>
        </p:nvSpPr>
        <p:spPr>
          <a:xfrm>
            <a:off x="7103034" y="14541500"/>
            <a:ext cx="483609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0" name="Rectangle 49"/>
          <p:cNvSpPr/>
          <p:nvPr/>
        </p:nvSpPr>
        <p:spPr>
          <a:xfrm>
            <a:off x="7586644" y="10287000"/>
            <a:ext cx="399516" cy="39624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1" name="Rectangle 50"/>
          <p:cNvSpPr/>
          <p:nvPr/>
        </p:nvSpPr>
        <p:spPr>
          <a:xfrm>
            <a:off x="7586644" y="14541500"/>
            <a:ext cx="399516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2" name="Rectangle 51"/>
          <p:cNvSpPr/>
          <p:nvPr/>
        </p:nvSpPr>
        <p:spPr>
          <a:xfrm>
            <a:off x="7986160" y="10287000"/>
            <a:ext cx="437963" cy="39624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3" name="Rectangle 52"/>
          <p:cNvSpPr/>
          <p:nvPr/>
        </p:nvSpPr>
        <p:spPr>
          <a:xfrm>
            <a:off x="7986160" y="14541500"/>
            <a:ext cx="437963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4" name="Rectangle 53"/>
          <p:cNvSpPr/>
          <p:nvPr/>
        </p:nvSpPr>
        <p:spPr>
          <a:xfrm>
            <a:off x="8424123" y="10287000"/>
            <a:ext cx="417603" cy="39624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5" name="Rectangle 54"/>
          <p:cNvSpPr/>
          <p:nvPr/>
        </p:nvSpPr>
        <p:spPr>
          <a:xfrm>
            <a:off x="8424123" y="14541500"/>
            <a:ext cx="417603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6" name="Rectangle 55"/>
          <p:cNvSpPr/>
          <p:nvPr/>
        </p:nvSpPr>
        <p:spPr>
          <a:xfrm>
            <a:off x="8841727" y="10287000"/>
            <a:ext cx="487096" cy="39624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7" name="Rectangle 56"/>
          <p:cNvSpPr/>
          <p:nvPr/>
        </p:nvSpPr>
        <p:spPr>
          <a:xfrm>
            <a:off x="8841727" y="14541500"/>
            <a:ext cx="487096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8" name="Rectangle 57"/>
          <p:cNvSpPr/>
          <p:nvPr/>
        </p:nvSpPr>
        <p:spPr>
          <a:xfrm>
            <a:off x="9328823" y="10287000"/>
            <a:ext cx="148743" cy="39624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9" name="Rectangle 58"/>
          <p:cNvSpPr/>
          <p:nvPr/>
        </p:nvSpPr>
        <p:spPr>
          <a:xfrm>
            <a:off x="9328823" y="14541500"/>
            <a:ext cx="148743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0" name="Rectangle 59"/>
          <p:cNvSpPr/>
          <p:nvPr/>
        </p:nvSpPr>
        <p:spPr>
          <a:xfrm>
            <a:off x="9477567" y="10287000"/>
            <a:ext cx="323966" cy="39624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1" name="Rectangle 60"/>
          <p:cNvSpPr/>
          <p:nvPr/>
        </p:nvSpPr>
        <p:spPr>
          <a:xfrm>
            <a:off x="9477567" y="14541500"/>
            <a:ext cx="323966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2" name="Rectangle 61"/>
          <p:cNvSpPr/>
          <p:nvPr/>
        </p:nvSpPr>
        <p:spPr>
          <a:xfrm>
            <a:off x="9801533" y="10287000"/>
            <a:ext cx="596624" cy="39624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3" name="Rectangle 62"/>
          <p:cNvSpPr/>
          <p:nvPr/>
        </p:nvSpPr>
        <p:spPr>
          <a:xfrm>
            <a:off x="9801533" y="14541500"/>
            <a:ext cx="596624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4" name="Rectangle 63"/>
          <p:cNvSpPr/>
          <p:nvPr/>
        </p:nvSpPr>
        <p:spPr>
          <a:xfrm>
            <a:off x="10398157" y="10287000"/>
            <a:ext cx="776685" cy="39624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5" name="Rectangle 64"/>
          <p:cNvSpPr/>
          <p:nvPr/>
        </p:nvSpPr>
        <p:spPr>
          <a:xfrm>
            <a:off x="10398157" y="14541500"/>
            <a:ext cx="776685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6" name="Rectangle 65"/>
          <p:cNvSpPr/>
          <p:nvPr/>
        </p:nvSpPr>
        <p:spPr>
          <a:xfrm>
            <a:off x="11174842" y="10287000"/>
            <a:ext cx="769483" cy="39624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7" name="Rectangle 66"/>
          <p:cNvSpPr/>
          <p:nvPr/>
        </p:nvSpPr>
        <p:spPr>
          <a:xfrm>
            <a:off x="11174842" y="14541500"/>
            <a:ext cx="769483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8" name="Rectangle 67"/>
          <p:cNvSpPr/>
          <p:nvPr/>
        </p:nvSpPr>
        <p:spPr>
          <a:xfrm>
            <a:off x="11944326" y="10287000"/>
            <a:ext cx="1238273" cy="39624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9" name="Rectangle 68"/>
          <p:cNvSpPr/>
          <p:nvPr/>
        </p:nvSpPr>
        <p:spPr>
          <a:xfrm>
            <a:off x="11944326" y="14541500"/>
            <a:ext cx="1238273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0" name="Picture 69" descr="Q3_Ferrari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71" name="Picture 70" descr="Q3_Ferrari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72" name="Picture 71" descr="Q3_Ferrari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73" name="Picture 72" descr="Q3_Ferrari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389100"/>
            <a:ext cx="12928600" cy="2486269"/>
          </a:xfrm>
          <a:prstGeom prst="rect">
            <a:avLst/>
          </a:prstGeom>
        </p:spPr>
      </p:pic>
      <p:pic>
        <p:nvPicPr>
          <p:cNvPr id="74" name="Picture 73" descr="Q3_Ferrari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475285"/>
          </a:xfrm>
          <a:prstGeom prst="rect">
            <a:avLst/>
          </a:prstGeom>
        </p:spPr>
      </p:pic>
      <p:sp>
        <p:nvSpPr>
          <p:cNvPr id="75" name="TextBox 74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95" name="TextBox 94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96" name="TextBox 95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103" name="TextBox 102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104" name="TextBox 103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105" name="TextBox 104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106" name="TextBox 105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Charles Leclerc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01:27.670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31.857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27.796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28.017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295 kp/h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328 kp/h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311 kp/h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-0.531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10/28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73%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13%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14%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Lewis Hamilton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01:28.201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32.137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27.833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28.231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297 kp/h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329 kp/h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309 kp/h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0.531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18/28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73%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14%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13%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