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73500" cy="5778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81500" y="4889500"/>
            <a:ext cx="2476500" cy="2540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34500" y="1651000"/>
            <a:ext cx="3873500" cy="5778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476500" cy="2540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0" y="317500"/>
            <a:ext cx="9525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42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10223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747000"/>
            <a:ext cx="25400" cy="215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540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Ferrari_driver0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29500"/>
            <a:ext cx="6896100" cy="2895600"/>
          </a:xfrm>
          <a:prstGeom prst="rect">
            <a:avLst/>
          </a:prstGeom>
        </p:spPr>
      </p:pic>
      <p:pic>
        <p:nvPicPr>
          <p:cNvPr id="16" name="Picture 15" descr="Q1_Ferrari_driver1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429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643100"/>
            <a:ext cx="12928600" cy="1612900"/>
          </a:xfrm>
          <a:prstGeom prst="rect">
            <a:avLst/>
          </a:prstGeom>
        </p:spPr>
      </p:pic>
      <p:pic>
        <p:nvPicPr>
          <p:cNvPr id="18" name="Picture 1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477500"/>
            <a:ext cx="12928600" cy="322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458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322 kp/h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0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66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73500" cy="5778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81500" y="4889500"/>
            <a:ext cx="2476500" cy="2540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34500" y="1651000"/>
            <a:ext cx="3873500" cy="5778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476500" cy="2540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0" y="317500"/>
            <a:ext cx="9525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42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10223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747000"/>
            <a:ext cx="25400" cy="215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540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Ferrari_driver0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29500"/>
            <a:ext cx="6896100" cy="2895600"/>
          </a:xfrm>
          <a:prstGeom prst="rect">
            <a:avLst/>
          </a:prstGeom>
        </p:spPr>
      </p:pic>
      <p:pic>
        <p:nvPicPr>
          <p:cNvPr id="16" name="Picture 15" descr="Q1_Ferrari_driver1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429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643100"/>
            <a:ext cx="12928600" cy="1612900"/>
          </a:xfrm>
          <a:prstGeom prst="rect">
            <a:avLst/>
          </a:prstGeom>
        </p:spPr>
      </p:pic>
      <p:pic>
        <p:nvPicPr>
          <p:cNvPr id="18" name="Picture 1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477500"/>
            <a:ext cx="12928600" cy="322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458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322 kp/h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0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66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73500" cy="5778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81500" y="4889500"/>
            <a:ext cx="2476500" cy="2540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34500" y="1651000"/>
            <a:ext cx="3873500" cy="5778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476500" cy="2540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0" y="317500"/>
            <a:ext cx="9525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42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10223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747000"/>
            <a:ext cx="25400" cy="215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540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Ferrari_driver0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29500"/>
            <a:ext cx="6896100" cy="2895600"/>
          </a:xfrm>
          <a:prstGeom prst="rect">
            <a:avLst/>
          </a:prstGeom>
        </p:spPr>
      </p:pic>
      <p:pic>
        <p:nvPicPr>
          <p:cNvPr id="16" name="Picture 15" descr="Q1_Ferrari_driver1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429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643100"/>
            <a:ext cx="12928600" cy="1612900"/>
          </a:xfrm>
          <a:prstGeom prst="rect">
            <a:avLst/>
          </a:prstGeom>
        </p:spPr>
      </p:pic>
      <p:pic>
        <p:nvPicPr>
          <p:cNvPr id="18" name="Picture 1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477500"/>
            <a:ext cx="12928600" cy="322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458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322 kp/h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0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66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73500" cy="5778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81500" y="4889500"/>
            <a:ext cx="2476500" cy="2540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34500" y="1651000"/>
            <a:ext cx="3873500" cy="5778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476500" cy="2540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0" y="317500"/>
            <a:ext cx="9525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42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10223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747000"/>
            <a:ext cx="25400" cy="215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540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Ferrari_driver0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29500"/>
            <a:ext cx="6896100" cy="2895600"/>
          </a:xfrm>
          <a:prstGeom prst="rect">
            <a:avLst/>
          </a:prstGeom>
        </p:spPr>
      </p:pic>
      <p:pic>
        <p:nvPicPr>
          <p:cNvPr id="16" name="Picture 15" descr="Q1_Ferrari_driver1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429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643100"/>
            <a:ext cx="12928600" cy="1612900"/>
          </a:xfrm>
          <a:prstGeom prst="rect">
            <a:avLst/>
          </a:prstGeom>
        </p:spPr>
      </p:pic>
      <p:pic>
        <p:nvPicPr>
          <p:cNvPr id="18" name="Picture 1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477500"/>
            <a:ext cx="12928600" cy="322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458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322 kp/h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0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66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73500" cy="5778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81500" y="4889500"/>
            <a:ext cx="2476500" cy="2540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34500" y="1651000"/>
            <a:ext cx="3873500" cy="5778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476500" cy="2540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0" y="317500"/>
            <a:ext cx="9525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42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10223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747000"/>
            <a:ext cx="25400" cy="215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540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Ferrari_driver0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29500"/>
            <a:ext cx="6896100" cy="2895600"/>
          </a:xfrm>
          <a:prstGeom prst="rect">
            <a:avLst/>
          </a:prstGeom>
        </p:spPr>
      </p:pic>
      <p:pic>
        <p:nvPicPr>
          <p:cNvPr id="16" name="Picture 15" descr="Q1_Ferrari_driver1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429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643100"/>
            <a:ext cx="12928600" cy="1612900"/>
          </a:xfrm>
          <a:prstGeom prst="rect">
            <a:avLst/>
          </a:prstGeom>
        </p:spPr>
      </p:pic>
      <p:pic>
        <p:nvPicPr>
          <p:cNvPr id="18" name="Picture 1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477500"/>
            <a:ext cx="12928600" cy="322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458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322 kp/h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0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66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73500" cy="5778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81500" y="4889500"/>
            <a:ext cx="2476500" cy="2540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34500" y="1651000"/>
            <a:ext cx="3873500" cy="5778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476500" cy="2540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0" y="317500"/>
            <a:ext cx="9525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42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10223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747000"/>
            <a:ext cx="25400" cy="215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540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Ferrari_driver0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29500"/>
            <a:ext cx="6896100" cy="2895600"/>
          </a:xfrm>
          <a:prstGeom prst="rect">
            <a:avLst/>
          </a:prstGeom>
        </p:spPr>
      </p:pic>
      <p:pic>
        <p:nvPicPr>
          <p:cNvPr id="16" name="Picture 15" descr="Q1_Ferrari_driver1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429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643100"/>
            <a:ext cx="12928600" cy="1612900"/>
          </a:xfrm>
          <a:prstGeom prst="rect">
            <a:avLst/>
          </a:prstGeom>
        </p:spPr>
      </p:pic>
      <p:pic>
        <p:nvPicPr>
          <p:cNvPr id="18" name="Picture 1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477500"/>
            <a:ext cx="12928600" cy="322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458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322 kp/h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0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66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73500" cy="5778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81500" y="4889500"/>
            <a:ext cx="2476500" cy="2540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34500" y="1651000"/>
            <a:ext cx="3873500" cy="5778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476500" cy="2540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0" y="317500"/>
            <a:ext cx="9525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42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10223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747000"/>
            <a:ext cx="25400" cy="215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540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Ferrari_driver0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29500"/>
            <a:ext cx="6896100" cy="2895600"/>
          </a:xfrm>
          <a:prstGeom prst="rect">
            <a:avLst/>
          </a:prstGeom>
        </p:spPr>
      </p:pic>
      <p:pic>
        <p:nvPicPr>
          <p:cNvPr id="16" name="Picture 15" descr="Q1_Ferrari_driver1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429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643100"/>
            <a:ext cx="12928600" cy="1612900"/>
          </a:xfrm>
          <a:prstGeom prst="rect">
            <a:avLst/>
          </a:prstGeom>
        </p:spPr>
      </p:pic>
      <p:pic>
        <p:nvPicPr>
          <p:cNvPr id="18" name="Picture 1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477500"/>
            <a:ext cx="12928600" cy="322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458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322 kp/h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0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66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73500" cy="5778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81500" y="4889500"/>
            <a:ext cx="2476500" cy="2540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34500" y="1651000"/>
            <a:ext cx="3873500" cy="5778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476500" cy="2540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0" y="317500"/>
            <a:ext cx="9525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42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10223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747000"/>
            <a:ext cx="25400" cy="215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540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Ferrari_driver0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29500"/>
            <a:ext cx="6896100" cy="2895600"/>
          </a:xfrm>
          <a:prstGeom prst="rect">
            <a:avLst/>
          </a:prstGeom>
        </p:spPr>
      </p:pic>
      <p:pic>
        <p:nvPicPr>
          <p:cNvPr id="16" name="Picture 15" descr="Q1_Ferrari_driver1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429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643100"/>
            <a:ext cx="12928600" cy="1612900"/>
          </a:xfrm>
          <a:prstGeom prst="rect">
            <a:avLst/>
          </a:prstGeom>
        </p:spPr>
      </p:pic>
      <p:pic>
        <p:nvPicPr>
          <p:cNvPr id="18" name="Picture 1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477500"/>
            <a:ext cx="12928600" cy="322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458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322 kp/h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0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66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73500" cy="5778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81500" y="4889500"/>
            <a:ext cx="2476500" cy="2540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34500" y="1651000"/>
            <a:ext cx="3873500" cy="5778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476500" cy="2540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0" y="317500"/>
            <a:ext cx="9525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42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10223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747000"/>
            <a:ext cx="25400" cy="215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540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Ferrari_driver0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29500"/>
            <a:ext cx="6896100" cy="2895600"/>
          </a:xfrm>
          <a:prstGeom prst="rect">
            <a:avLst/>
          </a:prstGeom>
        </p:spPr>
      </p:pic>
      <p:pic>
        <p:nvPicPr>
          <p:cNvPr id="16" name="Picture 15" descr="Q1_Ferrari_driver1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429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643100"/>
            <a:ext cx="12928600" cy="1612900"/>
          </a:xfrm>
          <a:prstGeom prst="rect">
            <a:avLst/>
          </a:prstGeom>
        </p:spPr>
      </p:pic>
      <p:pic>
        <p:nvPicPr>
          <p:cNvPr id="18" name="Picture 1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477500"/>
            <a:ext cx="12928600" cy="322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458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322 kp/h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0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66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73500" cy="5778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81500" y="4889500"/>
            <a:ext cx="2476500" cy="2540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34500" y="1651000"/>
            <a:ext cx="3873500" cy="5778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476500" cy="2540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0" y="317500"/>
            <a:ext cx="9525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42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10223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747000"/>
            <a:ext cx="25400" cy="215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540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Ferrari_driver0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29500"/>
            <a:ext cx="6896100" cy="2895600"/>
          </a:xfrm>
          <a:prstGeom prst="rect">
            <a:avLst/>
          </a:prstGeom>
        </p:spPr>
      </p:pic>
      <p:pic>
        <p:nvPicPr>
          <p:cNvPr id="16" name="Picture 15" descr="Q1_Ferrari_driver1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429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643100"/>
            <a:ext cx="12928600" cy="1612900"/>
          </a:xfrm>
          <a:prstGeom prst="rect">
            <a:avLst/>
          </a:prstGeom>
        </p:spPr>
      </p:pic>
      <p:pic>
        <p:nvPicPr>
          <p:cNvPr id="18" name="Picture 1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477500"/>
            <a:ext cx="12928600" cy="322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458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723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806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322 kp/h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0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66000" y="7518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838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920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