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2.png"/><Relationship Id="rId5" Type="http://schemas.openxmlformats.org/officeDocument/2006/relationships/image" Target="../media/image93.png"/><Relationship Id="rId6" Type="http://schemas.openxmlformats.org/officeDocument/2006/relationships/image" Target="../media/image94.png"/><Relationship Id="rId7" Type="http://schemas.openxmlformats.org/officeDocument/2006/relationships/image" Target="../media/image95.png"/><Relationship Id="rId8" Type="http://schemas.openxmlformats.org/officeDocument/2006/relationships/image" Target="../media/image9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Relationship Id="rId6" Type="http://schemas.openxmlformats.org/officeDocument/2006/relationships/image" Target="../media/image99.png"/><Relationship Id="rId7" Type="http://schemas.openxmlformats.org/officeDocument/2006/relationships/image" Target="../media/image100.png"/><Relationship Id="rId8" Type="http://schemas.openxmlformats.org/officeDocument/2006/relationships/image" Target="../media/image10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01:27.778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31.874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27.813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28.091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330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-0.448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78%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01:28.226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32.028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27.891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28.307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294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326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312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0.448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75%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01:27.805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31.801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27.831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28.173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-0.096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01:27.901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31.901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28.290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0.096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20/28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75%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2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2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2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2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01:27.529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31.710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27.726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28.093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330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-0.461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01:27.990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31.919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27.841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28.230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331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312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0.461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74%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01:27.798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31.920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27.784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28.094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0.199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75%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01:27.599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31.737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27.761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28.101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329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-0.199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01:27.866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32.019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27.753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28.094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298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-0.236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01:28.102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31.972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27.922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28.208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329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0.236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20/28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01:28.109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31.901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27.806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28.402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321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0.085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01:28.024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32.062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27.822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28.140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326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-0.085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74%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01:28.191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32.087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27.890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28.214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303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-0.227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01:28.418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32.209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28.322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324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0.227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01:27.481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31.745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27.684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28.052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326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-0.064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74%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01:27.545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31.801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27.713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28.031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0.064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77%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3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3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3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3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3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01:27.294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31.507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27.756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28.031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329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-0.91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77%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01:28.204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32.139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27.862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28.203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332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0.91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20/28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01:27.866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32.164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27.682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294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326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0.459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14/28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01:27.407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31.684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27.577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28.146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-0.459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14/28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01:27.670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31.857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27.796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28.017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-0.531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01:28.201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32.137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27.833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28.231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329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0.531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01:28.421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32.136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28.027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28.258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294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-0.318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01:28.739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32.223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28.123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28.393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0.318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68%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01:28.128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32.232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27.743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28.153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-0.154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01:28.282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32.295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27.724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28.263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294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306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0.154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01:28.548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32.093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27.928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28.527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323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303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-0.097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75%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01:28.645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32.072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28.054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28.519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293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324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0.097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77%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9%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01:28.552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32.353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27.978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28.221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330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307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01:28.372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32.236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27.889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28.247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75%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01:28.279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31.964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28.006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28.309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324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306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-0.075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74%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01:28.354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32.096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27.952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28.306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0.075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75%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Nico Hulkenberg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01:28.782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32.477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27.982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28.323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298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334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313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-0.68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Gabriel Bortoleto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01:29.462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32.653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28.264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28.545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330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0.68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01:28.561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32.295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28.003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28.263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10%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01:28.571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32.225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27.994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28.352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5" name="Picture 14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6" name="Picture 15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8" name="Picture 17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8" name="TextBox 4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0" name="TextBox 4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Esteban Ocon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01:29.092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32.718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28.042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28.332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293 kp/h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0.556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Oliver Bearman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01:28.536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32.497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27.817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28.222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292 kp/h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-0.556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