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Australian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Red Bull Racing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Red Bull Racing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Red Bull Racing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Red Bull Racing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Red Bull Racing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1:23:23.983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1:30.686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3.401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-10 laps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01:17.515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1:33.497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1:03:10.943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3.566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+10 laps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01:10.046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Australian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McLare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McLare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McLare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McLare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McLare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1:23:24.035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1:30.186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2.392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-20.471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01:15.550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1:30.186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1:23:42.496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2.748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+20.471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01:19.301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Australian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Alpine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Alpine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Alpine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Alpine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Alpine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1:23:43.397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1:32.438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3.568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-56 laps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36/57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01:24.629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+56 laps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DNF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Australian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Mercede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Mercede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Mercede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Mercede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Mercede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1:23:22.519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1:31.642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4.707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+01.687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1:31.152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1:23:29.333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2.404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-01.687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01:19.975 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Australian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Aston Marti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Aston Marti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Aston Marti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Aston Marti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Aston Marti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0:36:54.204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1:32.521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1.939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+24 laps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00:46.810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1:32.554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1:23:31.209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3.682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-24 laps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01:23.673 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Australian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Ferrari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Ferrari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Ferrari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Ferrari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Ferrari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1:23:39.633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1:31.756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3.242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-2.62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01:25.614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1:32.418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1:23:40.072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2.562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+2.62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01:25.310 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Australian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Racing Bull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Racing Bull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Racing Bull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Racing Bull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Racing Bull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1:23:48.498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1:32.398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3.198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-56 laps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36/57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01:22.094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+56 laps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DNF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Australian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William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William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William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William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William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1:23:31.072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1:32.356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3.567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-56 laps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36/57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01:23.823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+56 laps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DNF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Australian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Kick Sauber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Kick Sauber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Kick Sauber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Kick Sauber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Kick Sauber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1:23:31.504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1:33.202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4.096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-11 laps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01:26.631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1:33.339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1:01:58.959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3.064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+11 laps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01:35.288 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Australian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Haas F1 Team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Haas F1 Team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Haas F1 Team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Haas F1 Team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Haas F1 Team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1:23:41.462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1:33.703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3.957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-7.191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01:29.157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1:33.818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1:25:26.645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4.43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+7.191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01:35.257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