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1.xml"/><Relationship Id="rId9" Type="http://schemas.openxmlformats.org/officeDocument/2006/relationships/slide" Target="slides/slide1.xml"/><Relationship Id="rId10" Type="http://schemas.openxmlformats.org/officeDocument/2006/relationships/slide" Target="slides/slide1.xml"/><Relationship Id="rId11" Type="http://schemas.openxmlformats.org/officeDocument/2006/relationships/slide" Target="slides/slide1.xml"/><Relationship Id="rId12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