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Red Bull Racing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Red Bull Racing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Red Bull Racing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Red Bull Racing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Red Bull Racing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1:29:29.433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1:37.226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1.812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-64.491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44/56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00:22.454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1:37.743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1:30:27.245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2.701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+64.491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00:44.891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McLare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McLare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McLare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McLare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McLare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1:29:25.506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1:37.051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1.625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+09.748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00:22.213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1:36.912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1:29:16.682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1.273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-09.748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00:23.938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Alpine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Alpine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Alpine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Alpine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Alpine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1:30:16.181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1:38.121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1.78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-11.206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34/56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00:23.138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1:38.327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1:30:25.523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1.456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+11.206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00:22.793 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Mercede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Mercede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Mercede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Mercede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Mercede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1:30:05.766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1:37.859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1.697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+42.651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00:22.675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1:37.078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1:29:25.841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1.438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-42.651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51/56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00:22.324 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Aston Marti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Aston Marti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Aston Marti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Aston Marti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Aston Marti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0:03:18.847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1:39.591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3.372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+52 laps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1:38.596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1:30:18.584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2.184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-52 laps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54/56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00:22.995 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Ferrari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Ferrari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Ferrari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Ferrari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Ferrari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1:29:36.474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1:37.198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1.235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-2.17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23/56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00:22.151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1:37.428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1:29:39.615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2.455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+2.17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00:44.752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Racing Bull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Racing Bull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Racing Bull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Racing Bull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Racing Bull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1:29:34.881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1:37.913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1.84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 laps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01:23.204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1:38.018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1:30:29.705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1.772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 laps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00:45.130 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William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William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William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William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William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1:30:06.074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1:37.798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2.005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-20.066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44/56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00:23.362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1:38.113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1:30:24.101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1.608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+20.066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00:22.721 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4842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92685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90528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88371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86214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84057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81900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79743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77586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75429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73271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71114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68957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66800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64643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62486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60329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958172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156015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353858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551701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749543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947386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145229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343072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540915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738758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936601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134444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332287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530130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727973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925816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123658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321501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519344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717187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915030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112873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10716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508559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706402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904245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102088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299930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97773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695616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893459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091302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289145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486988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684831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882674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2080517" y="9931400"/>
            <a:ext cx="197842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3" name="Picture 72" descr="Race_Kick Sauber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4" name="Picture 73" descr="Race_Kick Sauber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5" name="Picture 74" descr="Race_Kick Sauber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6" name="Picture 75" descr="Race_Kick Sauber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7" name="Picture 76" descr="Race_Kick Sauber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1:29:25.357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1:38.736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2.114 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+09.470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10/55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00:22.959 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1:38.590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1:29:02.125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1.973 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-09.470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45/55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00:46.175 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Haas F1 Team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Haas F1 Team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Haas F1 Team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Haas F1 Team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Haas F1 Team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1:30:00.164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1:37.856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1.531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-11.334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35/56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00:23.114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1:37.965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1:30:08.642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2.397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+11.334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00:22.808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