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1:20:32.258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1:32.448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1.925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-58.401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51/53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00:24.397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1:33.125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1:21:22.522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2.225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+58.401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00:24.181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1:20:32.645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1:32.238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1.926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-0.706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00:23.222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1:32.386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1:20:32.630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2.045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+0.706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00:23.037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1:21:26.678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1:33.169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2.371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-19.192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43/53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00:26.041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1:33.484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1:21:42.995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1.917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+19.192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00:23.382 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1:20:46.689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1:33.147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2.366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+01.309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00:24.380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1:32.488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1:20:46.360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1.965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-01.309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00:23.184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1:21:22.268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1:33.018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2.139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 laps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44/53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00:25.708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1:34.121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1:20:33.809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2.459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 laps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00:47.332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1:20:45.709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1:32.503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1.879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-13.085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00:23.346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1:33.215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1:20:55.886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2.057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+13.085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00:22.937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1:21:06.564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1:33.693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2.063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-33.762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44/53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00:23.093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1:34.427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1:21:36.906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2.187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+33.762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00:23.337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1:21:45.082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1:33.529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1.933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-1.94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00:23.515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1:34.204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1:21:43.990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2.433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+1.94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00:23.419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1:21:46.254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1:34.342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1.972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+45.600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00:23.662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1:33.637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1:21:04.193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2.054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-45.600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49/53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00:23.333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Japanese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02308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07617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292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218234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423543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628852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34160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039469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244778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45008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655395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860704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066012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271321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476630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681938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887247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9255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297864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503173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708482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913790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6119099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324408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52971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735025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940334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7145643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350951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556260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761569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966877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817218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377495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582803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788112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993421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9198729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404038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609347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814655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0019964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0225273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430581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635890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841199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1046507" y="9931400"/>
            <a:ext cx="205308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51816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457125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662433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867742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2073051" y="9931400"/>
            <a:ext cx="205308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1" name="Picture 70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2" name="Picture 71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3" name="Picture 72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4" name="Picture 73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5" name="Picture 74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6" name="TextBox 85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7" name="TextBox 86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1:21:45.658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1:34.208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2.102 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+28.909 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6/53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00:24.464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1:33.375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1:21:20.237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2.075 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-28.909 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47/53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00:24.834 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