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Bahrain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87901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78802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9703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60604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51505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42406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33307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24208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15109" y="9931400"/>
            <a:ext cx="190901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06010" y="9931400"/>
            <a:ext cx="190901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496911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687812" y="9931400"/>
            <a:ext cx="190901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878713" y="9931400"/>
            <a:ext cx="190901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069614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260515" y="9931400"/>
            <a:ext cx="190901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451416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642317" y="9931400"/>
            <a:ext cx="190901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33218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24119" y="9931400"/>
            <a:ext cx="190901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15021" y="9931400"/>
            <a:ext cx="190901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05922" y="9931400"/>
            <a:ext cx="190901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96823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787724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5978625" y="9931400"/>
            <a:ext cx="190901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169526" y="9931400"/>
            <a:ext cx="190901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360427" y="9931400"/>
            <a:ext cx="190901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551328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742229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933130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24031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314932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05833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696734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887635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078536" y="9931400"/>
            <a:ext cx="190901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269437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60338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651239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2141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033042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223943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14844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605745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796646" y="9931400"/>
            <a:ext cx="190901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987547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178448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69349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560250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751151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0942052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132953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323854" y="9931400"/>
            <a:ext cx="190901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514755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705656" y="9931400"/>
            <a:ext cx="190901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1896557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Rectangle 73"/>
          <p:cNvSpPr/>
          <p:nvPr/>
        </p:nvSpPr>
        <p:spPr>
          <a:xfrm>
            <a:off x="12087458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5" name="Picture 74" descr="Race_Red Bull Racing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6" name="Picture 75" descr="Race_Red Bull Racing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7" name="Picture 76" descr="Race_Red Bull Racing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8" name="Picture 77" descr="Race_Red Bull Racing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9" name="Picture 78" descr="Race_Red Bull Racing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2" name="TextBox 91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4" name="TextBox 93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4/57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Max Verstappen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1:34:29.953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1:38.405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1.656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-10.693 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37/57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00:54.585 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Yuki Tsunoda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1:38.600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1:34:39.588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1.305 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+10.693 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16/57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00:51.264 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Bahrain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87901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78802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9703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60604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51505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42406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33307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24208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15109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06010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496911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687812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878713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069614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260515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451416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642317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33218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24119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15021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05922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96823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787724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5978625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169526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360427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551328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742229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933130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24031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314932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05833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696734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887635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078536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269437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60338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651239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2141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033042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223943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14844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605745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796646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987547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178448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69349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560250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751151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0942052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132953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323854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514755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705656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1896557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Rectangle 73"/>
          <p:cNvSpPr/>
          <p:nvPr/>
        </p:nvSpPr>
        <p:spPr>
          <a:xfrm>
            <a:off x="12087458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5" name="Picture 74" descr="Race_McLaren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6" name="Picture 75" descr="Race_McLaren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7" name="Picture 76" descr="Race_McLaren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8" name="Picture 77" descr="Race_McLaren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9" name="Picture 78" descr="Race_McLaren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2" name="TextBox 91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4" name="TextBox 93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4/57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Lando Norris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1:34:15.278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1:37.864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1.182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+16.259 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14/57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00:53.857 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Oscar Piastri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1:37.567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1:34:00.750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1.818 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-16.259 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39/57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00:49.398 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Bahrain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87901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78802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9703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60604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51505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42406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33307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24208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15109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06010" y="9931400"/>
            <a:ext cx="190901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496911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687812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878713" y="9931400"/>
            <a:ext cx="190901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069614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260515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451416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642317" y="9931400"/>
            <a:ext cx="190901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33218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24119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15021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05922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96823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787724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5978625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169526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360427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551328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742229" y="9931400"/>
            <a:ext cx="190901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933130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24031" y="9931400"/>
            <a:ext cx="190901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314932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05833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696734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887635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078536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269437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60338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651239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2141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033042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223943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14844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605745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796646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987547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178448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69349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560250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751151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0942052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132953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323854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514755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705656" y="9931400"/>
            <a:ext cx="190901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1896557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Rectangle 73"/>
          <p:cNvSpPr/>
          <p:nvPr/>
        </p:nvSpPr>
        <p:spPr>
          <a:xfrm>
            <a:off x="12087458" y="9931400"/>
            <a:ext cx="190901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5" name="Picture 74" descr="Race_Alpine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6" name="Picture 75" descr="Race_Alpine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7" name="Picture 76" descr="Race_Alpine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8" name="Picture 77" descr="Race_Alpine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9" name="Picture 78" descr="Race_Alpine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2" name="TextBox 91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4" name="TextBox 93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4/57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Pierre Gasly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1:34:33.387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1:38.269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1.299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-16.804 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46/57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00:49.991 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Jack Doohan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1:38.766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1:34:47.069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1.189 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+16.804 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7/57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00:49.884 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Bahrain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9131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8562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7993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74240" y="9931400"/>
            <a:ext cx="194310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6855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6286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5717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5148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4579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4010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53441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72872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923030" y="9931400"/>
            <a:ext cx="194310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11734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31165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50596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700270" y="9931400"/>
            <a:ext cx="194310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9458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8889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8320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7751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67182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86613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06044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5475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44906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337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37680" y="9931400"/>
            <a:ext cx="194310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031990" y="9931400"/>
            <a:ext cx="194310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226300" y="9931400"/>
            <a:ext cx="194310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420610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614920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809230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00353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19784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39215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58646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78077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97508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16939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6370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55801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75232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94663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014094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3525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52956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72387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91818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11249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30680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50111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69542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88973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208404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4" name="Picture 73" descr="Race_Mercedes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5" name="Picture 74" descr="Race_Mercedes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6" name="Picture 75" descr="Race_Mercedes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7" name="Picture 76" descr="Race_Mercedes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8" name="Picture 77" descr="Race_Mercedes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2" name="TextBox 91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4" name="TextBox 93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4/56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Kimi Antonelli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1:34:44.087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1:38.638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1.528 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+31.742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6/56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01:14.006 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George Russell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1:37.844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1:34:16.126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1.097 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-31.742 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46/56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00:48.144 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Bahrain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87901" y="9931400"/>
            <a:ext cx="190901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78802" y="9931400"/>
            <a:ext cx="190901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9703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60604" y="9931400"/>
            <a:ext cx="190901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51505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42406" y="9931400"/>
            <a:ext cx="190901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33307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24208" y="9931400"/>
            <a:ext cx="190901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15109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06010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496911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687812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878713" y="9931400"/>
            <a:ext cx="190901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069614" y="9931400"/>
            <a:ext cx="190901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260515" y="9931400"/>
            <a:ext cx="190901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451416" y="9931400"/>
            <a:ext cx="190901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642317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33218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24119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15021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05922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96823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787724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5978625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169526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360427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551328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742229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933130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24031" y="9931400"/>
            <a:ext cx="190901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314932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05833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696734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887635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078536" y="9931400"/>
            <a:ext cx="190901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269437" y="9931400"/>
            <a:ext cx="190901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60338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651239" y="9931400"/>
            <a:ext cx="190901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2141" y="9931400"/>
            <a:ext cx="190901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033042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223943" y="9931400"/>
            <a:ext cx="190901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14844" y="9931400"/>
            <a:ext cx="190901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605745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796646" y="9931400"/>
            <a:ext cx="190901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987547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178448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69349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560250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751151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0942052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132953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323854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514755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705656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1896557" y="9931400"/>
            <a:ext cx="190901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Rectangle 73"/>
          <p:cNvSpPr/>
          <p:nvPr/>
        </p:nvSpPr>
        <p:spPr>
          <a:xfrm>
            <a:off x="12087458" y="9931400"/>
            <a:ext cx="190901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5" name="Picture 74" descr="Race_Aston Martin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6" name="Picture 75" descr="Race_Aston Martin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7" name="Picture 76" descr="Race_Aston Martin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8" name="Picture 77" descr="Race_Aston Martin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9" name="Picture 78" descr="Race_Aston Martin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2" name="TextBox 91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4" name="TextBox 93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4/57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Fernando Alonso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1:34:54.025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1:38.754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1.718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-5.146 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35/57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00:49.672 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Lance Stroll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1:39.262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1:34:56.119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1.305 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+5.146 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18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18/57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00:49.203 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Bahrain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87901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78802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9703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60604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51505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42406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33307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24208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15109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06010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496911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687812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878713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069614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260515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451416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642317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33218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24119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15021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05922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96823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787724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5978625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169526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360427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551328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742229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933130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24031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314932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05833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696734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887635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078536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269437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60338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651239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2141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033042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223943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14844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605745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796646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987547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178448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69349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560250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751151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0942052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132953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323854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514755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705656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1896557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Rectangle 73"/>
          <p:cNvSpPr/>
          <p:nvPr/>
        </p:nvSpPr>
        <p:spPr>
          <a:xfrm>
            <a:off x="12087458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5" name="Picture 74" descr="Race_Ferrari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6" name="Picture 75" descr="Race_Ferrari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7" name="Picture 76" descr="Race_Ferrari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8" name="Picture 77" descr="Race_Ferrari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9" name="Picture 78" descr="Race_Ferrari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2" name="TextBox 91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4" name="TextBox 93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4/57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Charles Leclerc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1:34:17.787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1:37.723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1.756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-8.318 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40/57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00:49.043 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Lewis Hamilton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1:38.026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1:34:22.869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1.809 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+8.318 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13/57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00:48.690 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Bahrain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0901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87901" y="9931400"/>
            <a:ext cx="190901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78802" y="9931400"/>
            <a:ext cx="190901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9703" y="9931400"/>
            <a:ext cx="190901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60604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51505" y="9931400"/>
            <a:ext cx="190901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42406" y="9931400"/>
            <a:ext cx="190901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33307" y="9931400"/>
            <a:ext cx="190901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24208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15109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06010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496911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687812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878713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069614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260515" y="9931400"/>
            <a:ext cx="190901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451416" y="9931400"/>
            <a:ext cx="190901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642317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33218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24119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15021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05922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96823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787724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5978625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169526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360427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551328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742229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933130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24031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314932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05833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696734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887635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078536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269437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60338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651239" y="9931400"/>
            <a:ext cx="190901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2141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033042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223943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14844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605745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796646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987547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178448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69349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560250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751151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0942052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132953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323854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514755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705656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1896557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Rectangle 73"/>
          <p:cNvSpPr/>
          <p:nvPr/>
        </p:nvSpPr>
        <p:spPr>
          <a:xfrm>
            <a:off x="12087458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5" name="Picture 74" descr="Race_Williams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6" name="Picture 75" descr="Race_Williams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7" name="Picture 76" descr="Race_Williams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8" name="Picture 77" descr="Race_Williams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9" name="Picture 78" descr="Race_Williams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2" name="TextBox 91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4" name="TextBox 93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4/57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Alexander Albon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1:34:41.649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1:38.703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1.922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-12 laps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43/57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00:51.384 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Carlos Sainz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1:39.236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1:15:53.863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1.876 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+12 laps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10/57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01:26.031 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Bahrain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Kick Sau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0901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87901" y="9931400"/>
            <a:ext cx="190901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78802" y="9931400"/>
            <a:ext cx="190901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9703" y="9931400"/>
            <a:ext cx="190901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60604" y="9931400"/>
            <a:ext cx="190901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51505" y="9931400"/>
            <a:ext cx="190901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42406" y="9931400"/>
            <a:ext cx="190901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33307" y="9931400"/>
            <a:ext cx="190901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24208" y="9931400"/>
            <a:ext cx="190901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15109" y="9931400"/>
            <a:ext cx="190901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06010" y="9931400"/>
            <a:ext cx="190901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496911" y="9931400"/>
            <a:ext cx="190901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687812" y="9931400"/>
            <a:ext cx="190901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878713" y="9931400"/>
            <a:ext cx="190901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069614" y="9931400"/>
            <a:ext cx="190901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260515" y="9931400"/>
            <a:ext cx="190901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451416" y="9931400"/>
            <a:ext cx="190901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642317" y="9931400"/>
            <a:ext cx="190901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33218" y="9931400"/>
            <a:ext cx="190901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24119" y="9931400"/>
            <a:ext cx="190901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15021" y="9931400"/>
            <a:ext cx="190901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05922" y="9931400"/>
            <a:ext cx="190901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96823" y="9931400"/>
            <a:ext cx="190901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787724" y="9931400"/>
            <a:ext cx="190901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5978625" y="9931400"/>
            <a:ext cx="190901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169526" y="9931400"/>
            <a:ext cx="190901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360427" y="9931400"/>
            <a:ext cx="190901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551328" y="9931400"/>
            <a:ext cx="190901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742229" y="9931400"/>
            <a:ext cx="190901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933130" y="9931400"/>
            <a:ext cx="190901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24031" y="9931400"/>
            <a:ext cx="190901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314932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05833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696734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887635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078536" y="9931400"/>
            <a:ext cx="190901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269437" y="9931400"/>
            <a:ext cx="190901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60338" y="9931400"/>
            <a:ext cx="190901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651239" y="9931400"/>
            <a:ext cx="190901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2141" y="9931400"/>
            <a:ext cx="190901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033042" y="9931400"/>
            <a:ext cx="190901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223943" y="9931400"/>
            <a:ext cx="190901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14844" y="9931400"/>
            <a:ext cx="190901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605745" y="9931400"/>
            <a:ext cx="190901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796646" y="9931400"/>
            <a:ext cx="190901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987547" y="9931400"/>
            <a:ext cx="190901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178448" y="9931400"/>
            <a:ext cx="190901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69349" y="9931400"/>
            <a:ext cx="190901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560250" y="9931400"/>
            <a:ext cx="190901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751151" y="9931400"/>
            <a:ext cx="190901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0942052" y="9931400"/>
            <a:ext cx="190901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132953" y="9931400"/>
            <a:ext cx="190901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323854" y="9931400"/>
            <a:ext cx="190901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514755" y="9931400"/>
            <a:ext cx="190901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705656" y="9931400"/>
            <a:ext cx="190901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1896557" y="9931400"/>
            <a:ext cx="190901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Rectangle 73"/>
          <p:cNvSpPr/>
          <p:nvPr/>
        </p:nvSpPr>
        <p:spPr>
          <a:xfrm>
            <a:off x="12087458" y="9931400"/>
            <a:ext cx="190901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5" name="Picture 74" descr="Race_Kick Sauber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6" name="Picture 75" descr="Race_Kick Sauber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7" name="Picture 76" descr="Race_Kick Sauber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8" name="Picture 77" descr="Race_Kick Sauber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9" name="Picture 78" descr="Race_Kick Sauber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2" name="TextBox 91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4" name="TextBox 93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4/57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Nico Hulkenberg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1:34:43.425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1:39.247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1.679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-13.444 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32/57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15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00:48.520 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Gabriel Bortoleto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1:39.339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1:34:57.044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1.474 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+13.444 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21/57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00:49.539 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Bahrain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87901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78802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9703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60604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51505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42406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33307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24208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15109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06010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496911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687812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878713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069614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260515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451416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642317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33218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24119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15021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05922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96823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787724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5978625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169526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360427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551328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742229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933130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24031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314932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05833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696734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887635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078536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269437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60338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651239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2141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033042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223943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14844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605745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796646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987547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178448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69349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560250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751151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0942052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132953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323854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514755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705656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1896557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Rectangle 73"/>
          <p:cNvSpPr/>
          <p:nvPr/>
        </p:nvSpPr>
        <p:spPr>
          <a:xfrm>
            <a:off x="12087458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5" name="Picture 74" descr="Race_Racing Bulls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6" name="Picture 75" descr="Race_Racing Bulls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7" name="Picture 76" descr="Race_Racing Bulls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8" name="Picture 77" descr="Race_Racing Bulls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9" name="Picture 78" descr="Race_Racing Bulls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2" name="TextBox 91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4" name="TextBox 93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4/57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Liam Lawson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1:34:40.392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1:39.088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1.859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-6.89 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34/57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00:49.433 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Isack Hadjar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1:38.893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1:34:47.636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1.466 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+6.89 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16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19/57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00:49.905 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Bahrain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Haas F1 Te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87901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78802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9703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60604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51505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42406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33307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24208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15109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06010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496911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687812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878713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069614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260515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451416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642317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33218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24119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15021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05922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96823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787724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5978625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169526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360427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551328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742229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933130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24031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314932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05833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696734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887635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078536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269437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60338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651239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2141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033042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223943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14844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605745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796646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987547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178448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69349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560250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751151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0942052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132953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323854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514755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705656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1896557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Rectangle 73"/>
          <p:cNvSpPr/>
          <p:nvPr/>
        </p:nvSpPr>
        <p:spPr>
          <a:xfrm>
            <a:off x="12087458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5" name="Picture 74" descr="Race_Haas F1 Team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6" name="Picture 75" descr="Race_Haas F1 Team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7" name="Picture 76" descr="Race_Haas F1 Team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8" name="Picture 77" descr="Race_Haas F1 Team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9" name="Picture 78" descr="Race_Haas F1 Team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2" name="TextBox 91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4" name="TextBox 93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4/57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Esteban Ocon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1:34:37.523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1:38.419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1.299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-3.35 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30/57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00:49.708 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Ollie Bearman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1:38.730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1:34:40.155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1.698 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+3.35 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23/57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00:49.457 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