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Saudi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14627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32254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49881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67508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85135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02763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920390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38017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355644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573272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790899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008526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226153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443780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661408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879035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5096662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314289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531916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749544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967171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184798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402425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620052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837680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7055307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7272934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490561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708188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925816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8143443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8361070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578697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796324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9013952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9231579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9449206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666833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884460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0102087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0319715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537342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754969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972596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1190223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1407851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625478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843105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2060732" y="9931400"/>
            <a:ext cx="217627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Race_Red Bull Racing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69" name="Picture 68" descr="Race_Red Bull Racing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0" name="Picture 69" descr="Race_Red Bull Racing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1" name="Picture 70" descr="Race_Red Bull Racing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2" name="Picture 71" descr="Race_Red Bull Racing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3/50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1:19:06.294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1:33.073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1.13 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-49 laps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47/50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00:26.030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2:45.662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 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+49 laps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Saudi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14627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32254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49881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67508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85135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02763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920390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38017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355644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573272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790899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008526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226153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443780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661408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879035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5096662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314289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531916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749544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967171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184798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402425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620052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837680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7055307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7272934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490561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708188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925816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8143443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8361070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578697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796324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9013952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9231579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9449206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666833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884460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0102087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0319715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537342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754969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972596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1190223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1407851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625478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843105" y="9931400"/>
            <a:ext cx="217627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2060732" y="9931400"/>
            <a:ext cx="217627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Race_McLare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69" name="Picture 68" descr="Race_McLare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0" name="Picture 69" descr="Race_McLare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1" name="Picture 70" descr="Race_McLare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2" name="Picture 71" descr="Race_McLare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3/50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1:11:53.186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1:33.443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1.885 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+09.179 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19/50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00:20.427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1:33.039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1:19:01.678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1.173 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-09.179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28/50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00:21.388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Saudi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22068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19068" y="9931400"/>
            <a:ext cx="222068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41137" y="9931400"/>
            <a:ext cx="222068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63205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85274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07342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29411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951480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73548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395617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617685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839754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061822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283891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505959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728028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950097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5172165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394234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616302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838371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6060439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282508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504577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726645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948714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7170782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7392851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614919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836988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8059057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8281125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8503194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725262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947331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9169399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9391468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9613537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835605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10057674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0279742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0501811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723879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945948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1168017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1390085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1612154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834222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2056291" y="9931400"/>
            <a:ext cx="22206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7" name="Picture 66" descr="Race_Alpine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68" name="Picture 67" descr="Race_Alpine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69" name="Picture 68" descr="Race_Alpine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0" name="Picture 69" descr="Race_Alpine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1" name="Picture 70" descr="Race_Alpine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2" name="TextBox 8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3" name="TextBox 8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5" name="TextBox 8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3/49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+48 laps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0/49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DNF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1:35.885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1:11:58.923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1.465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-48 laps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46/49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00:42.092 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Saudi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14627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32254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49881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67508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85135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02763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920390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38017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355644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573272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790899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008526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226153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443780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661408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879035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5096662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314289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531916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749544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967171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184798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402425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620052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837680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7055307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7272934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490561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708188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925816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8143443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8361070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578697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796324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9013952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9231579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9449206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666833" y="9931400"/>
            <a:ext cx="217627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884460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0102087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0319715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537342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754969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972596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1190223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1407851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625478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843105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2060732" y="9931400"/>
            <a:ext cx="217627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Race_Mercede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69" name="Picture 68" descr="Race_Mercede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0" name="Picture 69" descr="Race_Mercede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1" name="Picture 70" descr="Race_Mercede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2" name="Picture 71" descr="Race_Mercede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3/50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1:19:32.104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1:33.804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1.017 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+07.463 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14/50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00:20.399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1:33.897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1:19:26.684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0.992 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-07.463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33/50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00:20.329 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Saudi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14627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32254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49881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67508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85135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02763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920390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38017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355644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573272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790899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008526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226153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443780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661408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879035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5096662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314289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531916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749544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967171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184798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402425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620052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837680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7055307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7272934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490561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708188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925816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8143443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8361070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578697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796324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9013952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9231579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9449206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666833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884460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0102087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0319715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537342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754969" y="9931400"/>
            <a:ext cx="217627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972596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1190223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1407851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625478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843105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2060732" y="9931400"/>
            <a:ext cx="217627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Race_Aston Marti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69" name="Picture 68" descr="Race_Aston Marti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0" name="Picture 69" descr="Race_Aston Marti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1" name="Picture 70" descr="Race_Aston Marti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2" name="Picture 71" descr="Race_Aston Marti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3/50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1:12:58.147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1:34.741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1.186 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 laps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35/50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00:21.891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1:35.614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1:11:46.115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0.766 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 laps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12/50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00:20.487 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Saudi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14627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32254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49881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67508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85135" y="9931400"/>
            <a:ext cx="217627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02763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920390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38017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355644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573272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790899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008526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226153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443780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661408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879035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5096662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314289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531916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749544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967171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184798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402425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620052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837680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7055307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7272934" y="9931400"/>
            <a:ext cx="217627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490561" y="9931400"/>
            <a:ext cx="217627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708188" y="9931400"/>
            <a:ext cx="217627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925816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8143443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8361070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578697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796324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9013952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9231579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9449206" y="9931400"/>
            <a:ext cx="217627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666833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884460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0102087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0319715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537342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754969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972596" y="9931400"/>
            <a:ext cx="217627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1190223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1407851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625478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843105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2060732" y="9931400"/>
            <a:ext cx="217627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Race_Ferrari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69" name="Picture 68" descr="Race_Ferrari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0" name="Picture 69" descr="Race_Ferrari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1" name="Picture 70" descr="Race_Ferrari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2" name="Picture 71" descr="Race_Ferrari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3/50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1:19:06.968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1:33.560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1.938 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-31.096 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41/50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00:20.131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1:33.876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1:12:24.170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1.659 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+31.096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6/50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00:20.144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Saudi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14627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32254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49881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67508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85135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02763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920390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38017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355644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573272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790899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008526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226153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443780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661408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879035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5096662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314289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531916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749544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967171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184798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402425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620052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837680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7055307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7272934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490561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708188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925816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8143443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8361070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578697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796324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9013952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9231579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9449206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666833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884460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0102087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0319715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537342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754969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972596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1190223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1407851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625478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843105" y="9931400"/>
            <a:ext cx="217627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2060732" y="9931400"/>
            <a:ext cx="217627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Race_William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69" name="Picture 68" descr="Race_William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0" name="Picture 69" descr="Race_William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1" name="Picture 70" descr="Race_William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2" name="Picture 71" descr="Race_William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3/50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1:12:49.803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1:34.460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1.346 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+01.887 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25/50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00:22.135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1:34.632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1:12:49.183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1.211 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-01.887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22/50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00:24.148 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Saudi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22068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19068" y="9931400"/>
            <a:ext cx="222068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41137" y="9931400"/>
            <a:ext cx="222068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63205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85274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07342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29411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951480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73548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395617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617685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839754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061822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283891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505959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728028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950097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5172165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394234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616302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838371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6060439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282508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504577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726645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948714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7170782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7392851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614919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836988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8059057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8281125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8503194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725262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947331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9169399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9391468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9613537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835605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10057674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0279742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0501811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723879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945948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1168017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1390085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1612154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834222" y="9931400"/>
            <a:ext cx="22206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2056291" y="9931400"/>
            <a:ext cx="22206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7" name="Picture 66" descr="Race_Kick Sauber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68" name="Picture 67" descr="Race_Kick Sauber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69" name="Picture 68" descr="Race_Kick Sauber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0" name="Picture 69" descr="Race_Kick Sauber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1" name="Picture 70" descr="Race_Kick Sauber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2" name="TextBox 8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3" name="TextBox 8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4" name="TextBox 8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5" name="TextBox 8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3/49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1:11:44.850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1:35.524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1.83 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-14.731 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29/49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00:20.441 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1:35.988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1:11:57.929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1.475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+14.731 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17/49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00:21.854 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Saudi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14627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32254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49881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67508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85135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02763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920390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38017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355644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573272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790899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008526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226153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443780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661408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879035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5096662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314289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531916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749544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967171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184798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402425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620052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837680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7055307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7272934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490561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708188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925816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8143443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8361070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578697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796324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9013952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9231579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9449206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666833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884460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0102087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0319715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537342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754969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972596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1190223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1407851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625478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843105" y="9931400"/>
            <a:ext cx="217627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2060732" y="9931400"/>
            <a:ext cx="217627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Race_Racing Bull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69" name="Picture 68" descr="Race_Racing Bull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0" name="Picture 69" descr="Race_Racing Bull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1" name="Picture 70" descr="Race_Racing Bull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2" name="Picture 71" descr="Race_Racing Bull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3/50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1:12:50.323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1:34.755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1.829 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+01.367 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20/50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00:20.534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1:34.873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1:12:49.402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1.466 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-01.367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27/50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00:20.827 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Saudi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14627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32254" y="9931400"/>
            <a:ext cx="217627" cy="4889500"/>
          </a:xfrm>
          <a:prstGeom prst="rect">
            <a:avLst/>
          </a:prstGeom>
          <a:solidFill>
            <a:srgbClr val="78787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49881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67508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85135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02763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920390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38017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355644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573272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790899" y="9931400"/>
            <a:ext cx="217627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008526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226153" y="9931400"/>
            <a:ext cx="217627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443780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661408" y="9931400"/>
            <a:ext cx="217627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879035" y="9931400"/>
            <a:ext cx="217627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5096662" y="9931400"/>
            <a:ext cx="217627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314289" y="9931400"/>
            <a:ext cx="217627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531916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749544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967171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184798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402425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620052" y="9931400"/>
            <a:ext cx="217627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837680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7055307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7272934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490561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708188" y="9931400"/>
            <a:ext cx="217627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925816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8143443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8361070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578697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796324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9013952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9231579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9449206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666833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884460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0102087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0319715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537342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754969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972596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1190223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1407851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625478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843105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2060732" y="9931400"/>
            <a:ext cx="217627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8" name="Picture 67" descr="Race_Haas F1 Team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69" name="Picture 68" descr="Race_Haas F1 Team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0" name="Picture 69" descr="Race_Haas F1 Team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1" name="Picture 70" descr="Race_Haas F1 Team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2" name="Picture 71" descr="Race_Haas F1 Team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3/50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1:13:18.819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1:35.602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1.037 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+20.475 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8/50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00:21.512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1:34.743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1:13:00.595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1.59 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-20.475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39/50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00:22.095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