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30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3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103" y="10287000"/>
            <a:ext cx="18802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103" y="14605000"/>
            <a:ext cx="18802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131" y="10287000"/>
            <a:ext cx="156587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131" y="14605000"/>
            <a:ext cx="156587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003" y="10287000"/>
            <a:ext cx="35598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003" y="14605000"/>
            <a:ext cx="35598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4984" y="10287000"/>
            <a:ext cx="48613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4984" y="14605000"/>
            <a:ext cx="48613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1119" y="10287000"/>
            <a:ext cx="101240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1119" y="14605000"/>
            <a:ext cx="101240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3523" y="10287000"/>
            <a:ext cx="25769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3523" y="14605000"/>
            <a:ext cx="25769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1222" y="10287000"/>
            <a:ext cx="4798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1222" y="14605000"/>
            <a:ext cx="4798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1099" y="10287000"/>
            <a:ext cx="27060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1099" y="14605000"/>
            <a:ext cx="27060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7193" y="10287000"/>
            <a:ext cx="28344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7193" y="14605000"/>
            <a:ext cx="28344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0636" y="10287000"/>
            <a:ext cx="164866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0636" y="14605000"/>
            <a:ext cx="164866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9297" y="10287000"/>
            <a:ext cx="65702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9297" y="14605000"/>
            <a:ext cx="65702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6324" y="10287000"/>
            <a:ext cx="58959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6324" y="14605000"/>
            <a:ext cx="58959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5916" y="10287000"/>
            <a:ext cx="3475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5916" y="14605000"/>
            <a:ext cx="3475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3429" y="10287000"/>
            <a:ext cx="122917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3429" y="14605000"/>
            <a:ext cx="122917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26.366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17.171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32.481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291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-1.076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01:17.094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26.819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17.362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32.913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291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1.076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481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481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3610" y="10287000"/>
            <a:ext cx="18768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3610" y="14605000"/>
            <a:ext cx="18768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295" y="10287000"/>
            <a:ext cx="156300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295" y="14605000"/>
            <a:ext cx="156300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4303" y="10287000"/>
            <a:ext cx="35533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4303" y="14605000"/>
            <a:ext cx="3553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79633" y="10287000"/>
            <a:ext cx="48524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79633" y="14605000"/>
            <a:ext cx="48524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4879" y="10287000"/>
            <a:ext cx="101055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4879" y="14605000"/>
            <a:ext cx="101055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5432" y="10287000"/>
            <a:ext cx="2572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5432" y="14605000"/>
            <a:ext cx="2572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2660" y="10287000"/>
            <a:ext cx="47899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2660" y="14605000"/>
            <a:ext cx="47899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1659" y="10287000"/>
            <a:ext cx="270114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1659" y="14605000"/>
            <a:ext cx="270114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2806" y="10287000"/>
            <a:ext cx="28292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2806" y="14605000"/>
            <a:ext cx="28292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695730" y="10287000"/>
            <a:ext cx="164564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95730" y="14605000"/>
            <a:ext cx="164564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1377" y="10287000"/>
            <a:ext cx="65582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1377" y="14605000"/>
            <a:ext cx="65582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0997202" y="10287000"/>
            <a:ext cx="58851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0997202" y="14605000"/>
            <a:ext cx="58851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85716" y="10287000"/>
            <a:ext cx="34687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85716" y="14605000"/>
            <a:ext cx="34687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2594" y="10287000"/>
            <a:ext cx="125000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2594" y="14605000"/>
            <a:ext cx="125000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01:16.328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26.540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17.148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32.640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0.013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01:16.315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26.381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17.150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-0.013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80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80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600" y="10287000"/>
            <a:ext cx="18814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600" y="14605000"/>
            <a:ext cx="18814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743" y="10287000"/>
            <a:ext cx="15668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743" y="14605000"/>
            <a:ext cx="15668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570" y="10287000"/>
            <a:ext cx="35619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570" y="14605000"/>
            <a:ext cx="3561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6768" y="10287000"/>
            <a:ext cx="48643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6768" y="14605000"/>
            <a:ext cx="48643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199" y="10287000"/>
            <a:ext cx="10130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199" y="14605000"/>
            <a:ext cx="10130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220" y="10287000"/>
            <a:ext cx="2578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220" y="14605000"/>
            <a:ext cx="2578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077" y="10287000"/>
            <a:ext cx="4801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077" y="14605000"/>
            <a:ext cx="4801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4246" y="10287000"/>
            <a:ext cx="270774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4246" y="14605000"/>
            <a:ext cx="270774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1990" y="10287000"/>
            <a:ext cx="28361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1990" y="14605000"/>
            <a:ext cx="28361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5606" y="10287000"/>
            <a:ext cx="16496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5606" y="14605000"/>
            <a:ext cx="16496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5272" y="10287000"/>
            <a:ext cx="65742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5272" y="14605000"/>
            <a:ext cx="65742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2699" y="10287000"/>
            <a:ext cx="5899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2699" y="14605000"/>
            <a:ext cx="5899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2651" y="10287000"/>
            <a:ext cx="34772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2651" y="14605000"/>
            <a:ext cx="34772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0376" y="10287000"/>
            <a:ext cx="122222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0376" y="14605000"/>
            <a:ext cx="122222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01:16.525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26.443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17.166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32.916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0.554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01:15.971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26.366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17.086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291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-0.554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9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9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722" y="10287000"/>
            <a:ext cx="18817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722" y="14605000"/>
            <a:ext cx="18817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892" y="10287000"/>
            <a:ext cx="156705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892" y="14605000"/>
            <a:ext cx="156705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951" y="10287000"/>
            <a:ext cx="35625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951" y="14605000"/>
            <a:ext cx="35625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7202" y="10287000"/>
            <a:ext cx="48650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7202" y="14605000"/>
            <a:ext cx="48650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706" y="10287000"/>
            <a:ext cx="10131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706" y="14605000"/>
            <a:ext cx="10131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877" y="10287000"/>
            <a:ext cx="25789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877" y="14605000"/>
            <a:ext cx="25789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771" y="10287000"/>
            <a:ext cx="48024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771" y="14605000"/>
            <a:ext cx="48024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5012" y="10287000"/>
            <a:ext cx="270814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5012" y="14605000"/>
            <a:ext cx="270814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3158" y="10287000"/>
            <a:ext cx="28365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3158" y="14605000"/>
            <a:ext cx="28365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6816" y="10287000"/>
            <a:ext cx="164991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6816" y="14605000"/>
            <a:ext cx="164991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6726" y="10287000"/>
            <a:ext cx="65752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6726" y="14605000"/>
            <a:ext cx="65752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4251" y="10287000"/>
            <a:ext cx="59003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4251" y="14605000"/>
            <a:ext cx="59003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4290" y="10287000"/>
            <a:ext cx="34777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4290" y="14605000"/>
            <a:ext cx="34777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2067" y="10287000"/>
            <a:ext cx="122053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2067" y="14605000"/>
            <a:ext cx="122053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01:16.288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32.881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-0.081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01:16.369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26.474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17.151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32.744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0.081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89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89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699" y="10287000"/>
            <a:ext cx="1879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699" y="14605000"/>
            <a:ext cx="1879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2634" y="10287000"/>
            <a:ext cx="15650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2634" y="14605000"/>
            <a:ext cx="1565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7730" y="10287000"/>
            <a:ext cx="35580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7730" y="14605000"/>
            <a:ext cx="35580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3535" y="10287000"/>
            <a:ext cx="48589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3535" y="14605000"/>
            <a:ext cx="4858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9430" y="10287000"/>
            <a:ext cx="10119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9430" y="14605000"/>
            <a:ext cx="10119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1332" y="10287000"/>
            <a:ext cx="25757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1332" y="14605000"/>
            <a:ext cx="25757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8904" y="10287000"/>
            <a:ext cx="47963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8904" y="14605000"/>
            <a:ext cx="47963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8543" y="10287000"/>
            <a:ext cx="270475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8543" y="14605000"/>
            <a:ext cx="27047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3298" y="10287000"/>
            <a:ext cx="28330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3298" y="14605000"/>
            <a:ext cx="28330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6600" y="10287000"/>
            <a:ext cx="164784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6600" y="14605000"/>
            <a:ext cx="16478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54445" y="10287000"/>
            <a:ext cx="65670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54445" y="14605000"/>
            <a:ext cx="65670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1146" y="10287000"/>
            <a:ext cx="58930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1146" y="14605000"/>
            <a:ext cx="58930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0446" y="10287000"/>
            <a:ext cx="3473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0446" y="14605000"/>
            <a:ext cx="3473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47788" y="10287000"/>
            <a:ext cx="123481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47788" y="14605000"/>
            <a:ext cx="123481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01:16.029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26.411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17.144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32.474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322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-0.184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01:16.213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26.347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17.224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32.642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323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305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0.184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74%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74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74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548" y="10287000"/>
            <a:ext cx="18813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548" y="14605000"/>
            <a:ext cx="18813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679" y="10287000"/>
            <a:ext cx="156672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679" y="14605000"/>
            <a:ext cx="156672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405" y="10287000"/>
            <a:ext cx="35617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405" y="14605000"/>
            <a:ext cx="35617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6580" y="10287000"/>
            <a:ext cx="48640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6580" y="14605000"/>
            <a:ext cx="48640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2980" y="10287000"/>
            <a:ext cx="101295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2980" y="14605000"/>
            <a:ext cx="101295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5936" y="10287000"/>
            <a:ext cx="2578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5936" y="14605000"/>
            <a:ext cx="2578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3776" y="10287000"/>
            <a:ext cx="48013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3776" y="14605000"/>
            <a:ext cx="48013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3914" y="10287000"/>
            <a:ext cx="270757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3914" y="14605000"/>
            <a:ext cx="270757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1485" y="10287000"/>
            <a:ext cx="28359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1485" y="14605000"/>
            <a:ext cx="28359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5083" y="10287000"/>
            <a:ext cx="164956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5083" y="14605000"/>
            <a:ext cx="164956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4643" y="10287000"/>
            <a:ext cx="65738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4643" y="14605000"/>
            <a:ext cx="65738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2028" y="10287000"/>
            <a:ext cx="58991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2028" y="14605000"/>
            <a:ext cx="58991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1941" y="10287000"/>
            <a:ext cx="34770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1941" y="14605000"/>
            <a:ext cx="34770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9644" y="10287000"/>
            <a:ext cx="122295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9644" y="14605000"/>
            <a:ext cx="122295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01:16.225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26.468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17.173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32.584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291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-0.129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01:16.354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26.523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17.139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32.692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292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329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0.129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69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69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491" y="10287000"/>
            <a:ext cx="18834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491" y="14605000"/>
            <a:ext cx="18834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839" y="10287000"/>
            <a:ext cx="156853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839" y="14605000"/>
            <a:ext cx="156853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374" y="10287000"/>
            <a:ext cx="35658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374" y="14605000"/>
            <a:ext cx="35658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961" y="10287000"/>
            <a:ext cx="48696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961" y="14605000"/>
            <a:ext cx="4869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922" y="10287000"/>
            <a:ext cx="101412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922" y="14605000"/>
            <a:ext cx="10141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1048" y="10287000"/>
            <a:ext cx="25813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1048" y="14605000"/>
            <a:ext cx="25813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9185" y="10287000"/>
            <a:ext cx="480692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9185" y="14605000"/>
            <a:ext cx="480692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878" y="10287000"/>
            <a:ext cx="27106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878" y="14605000"/>
            <a:ext cx="27106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0575" y="10287000"/>
            <a:ext cx="28392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0575" y="14605000"/>
            <a:ext cx="2839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4500" y="10287000"/>
            <a:ext cx="165146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4500" y="14605000"/>
            <a:ext cx="165146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5965" y="10287000"/>
            <a:ext cx="65814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5965" y="14605000"/>
            <a:ext cx="65814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4109" y="10287000"/>
            <a:ext cx="59059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4109" y="14605000"/>
            <a:ext cx="59059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4704" y="10287000"/>
            <a:ext cx="34810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4704" y="14605000"/>
            <a:ext cx="34810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2808" y="10287000"/>
            <a:ext cx="120979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2808" y="14605000"/>
            <a:ext cx="120979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01:16.245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26.378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17.153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32.714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292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-0.115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01:16.360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26.477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17.175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32.708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526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526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4063" y="10287000"/>
            <a:ext cx="18778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4063" y="14605000"/>
            <a:ext cx="18778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852" y="10287000"/>
            <a:ext cx="156387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852" y="14605000"/>
            <a:ext cx="156387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5729" y="10287000"/>
            <a:ext cx="35552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5729" y="14605000"/>
            <a:ext cx="35552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1256" y="10287000"/>
            <a:ext cx="48551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1256" y="14605000"/>
            <a:ext cx="48551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6772" y="10287000"/>
            <a:ext cx="101111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6772" y="14605000"/>
            <a:ext cx="101111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7886" y="10287000"/>
            <a:ext cx="25737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7886" y="14605000"/>
            <a:ext cx="25737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5257" y="10287000"/>
            <a:ext cx="47926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5257" y="14605000"/>
            <a:ext cx="47926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4523" y="10287000"/>
            <a:ext cx="270264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4523" y="14605000"/>
            <a:ext cx="27026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7170" y="10287000"/>
            <a:ext cx="28308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7170" y="14605000"/>
            <a:ext cx="2830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00252" y="10287000"/>
            <a:ext cx="164656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00252" y="14605000"/>
            <a:ext cx="164656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6812" y="10287000"/>
            <a:ext cx="65618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6812" y="14605000"/>
            <a:ext cx="65618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03002" y="10287000"/>
            <a:ext cx="58884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03002" y="14605000"/>
            <a:ext cx="58884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91843" y="10287000"/>
            <a:ext cx="34707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91843" y="14605000"/>
            <a:ext cx="3470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8914" y="10287000"/>
            <a:ext cx="124368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8914" y="14605000"/>
            <a:ext cx="12436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01:16.579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26.656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17.201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32.722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01:16.516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26.495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17.220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32.801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-0.063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Australian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82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82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7084" y="10287000"/>
            <a:ext cx="1884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7084" y="14605000"/>
            <a:ext cx="1884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5569" y="10287000"/>
            <a:ext cx="15696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5569" y="14605000"/>
            <a:ext cx="15696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5242" y="10287000"/>
            <a:ext cx="3568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5242" y="14605000"/>
            <a:ext cx="3568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92087" y="10287000"/>
            <a:ext cx="48731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92087" y="14605000"/>
            <a:ext cx="48731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9402" y="10287000"/>
            <a:ext cx="101486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9402" y="14605000"/>
            <a:ext cx="101486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4263" y="10287000"/>
            <a:ext cx="2583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4263" y="14605000"/>
            <a:ext cx="2583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52588" y="10287000"/>
            <a:ext cx="48104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52588" y="14605000"/>
            <a:ext cx="48104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33629" y="10287000"/>
            <a:ext cx="27126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33629" y="14605000"/>
            <a:ext cx="27126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6293" y="10287000"/>
            <a:ext cx="2841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6293" y="14605000"/>
            <a:ext cx="2841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30424" y="10287000"/>
            <a:ext cx="165266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30424" y="14605000"/>
            <a:ext cx="165266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83086" y="10287000"/>
            <a:ext cx="6586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83086" y="14605000"/>
            <a:ext cx="6586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41708" y="10287000"/>
            <a:ext cx="59102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41708" y="14605000"/>
            <a:ext cx="59102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32731" y="10287000"/>
            <a:ext cx="34835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32731" y="14605000"/>
            <a:ext cx="34835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81088" y="10287000"/>
            <a:ext cx="120151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81088" y="14605000"/>
            <a:ext cx="120151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01:15.912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26.463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17.116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32.333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290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01:16.062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26.270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17.114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32.678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