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13716000" cy="17145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Australian GP Qualifying Q2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Alpi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816523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816523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375323" y="10287000"/>
            <a:ext cx="188078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375323" y="14605000"/>
            <a:ext cx="188078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563401" y="10287000"/>
            <a:ext cx="1566293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563401" y="14605000"/>
            <a:ext cx="1566293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3129695" y="10287000"/>
            <a:ext cx="356077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3129695" y="14605000"/>
            <a:ext cx="356077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485772" y="10287000"/>
            <a:ext cx="486265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3485772" y="14605000"/>
            <a:ext cx="486265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972038" y="10287000"/>
            <a:ext cx="1012676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972038" y="14605000"/>
            <a:ext cx="1012676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984714" y="10287000"/>
            <a:ext cx="257768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984714" y="14605000"/>
            <a:ext cx="257768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242483" y="10287000"/>
            <a:ext cx="480005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242483" y="14605000"/>
            <a:ext cx="480005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722489" y="10287000"/>
            <a:ext cx="2706823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722489" y="14605000"/>
            <a:ext cx="2706823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8429312" y="10287000"/>
            <a:ext cx="283519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8429312" y="14605000"/>
            <a:ext cx="283519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8712831" y="10287000"/>
            <a:ext cx="1649104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8712831" y="14605000"/>
            <a:ext cx="1649104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10361936" y="10287000"/>
            <a:ext cx="657203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10361936" y="14605000"/>
            <a:ext cx="657203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11019139" y="10287000"/>
            <a:ext cx="589750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11019139" y="14605000"/>
            <a:ext cx="589750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11608890" y="10287000"/>
            <a:ext cx="347607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11608890" y="14605000"/>
            <a:ext cx="347607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1956497" y="10287000"/>
            <a:ext cx="1226102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1956497" y="14605000"/>
            <a:ext cx="1226102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4" name="Picture 43" descr="Q2_Alpine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5" name="Picture 44" descr="Q2_Alpine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46" name="Picture 45" descr="Q2_Alpine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47" name="Picture 46" descr="Q2_Alpine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48" name="Picture 47" descr="Q2_Alpine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69" name="TextBox 68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0" name="TextBox 69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77" name="TextBox 76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78" name="TextBox 77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0" name="TextBox 79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Pierre Gasly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01:16.112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26.400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17.152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32.560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287 kp/h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325 kp/h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307 kp/h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-0.751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6/15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71%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13%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16%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Jack Doohan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01:16.863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26.270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17.177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33.416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288 kp/h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328 kp/h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310 kp/h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0.751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9/15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66%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15%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19%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Australian GP Qualifying Q2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Aston Mart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816471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816471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375271" y="10287000"/>
            <a:ext cx="188067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375271" y="14605000"/>
            <a:ext cx="188067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563338" y="10287000"/>
            <a:ext cx="1566195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563338" y="14605000"/>
            <a:ext cx="1566195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3129534" y="10287000"/>
            <a:ext cx="356054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3129534" y="14605000"/>
            <a:ext cx="356054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485588" y="10287000"/>
            <a:ext cx="486235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3485588" y="14605000"/>
            <a:ext cx="486235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971824" y="10287000"/>
            <a:ext cx="1012612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971824" y="14605000"/>
            <a:ext cx="1012612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984436" y="10287000"/>
            <a:ext cx="257752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984436" y="14605000"/>
            <a:ext cx="257752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242189" y="10287000"/>
            <a:ext cx="479975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242189" y="14605000"/>
            <a:ext cx="479975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722165" y="10287000"/>
            <a:ext cx="2706653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722165" y="14605000"/>
            <a:ext cx="2706653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8428818" y="10287000"/>
            <a:ext cx="283501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8428818" y="14605000"/>
            <a:ext cx="283501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8712320" y="10287000"/>
            <a:ext cx="1649001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8712320" y="14605000"/>
            <a:ext cx="1649001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10361321" y="10287000"/>
            <a:ext cx="657162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10361321" y="14605000"/>
            <a:ext cx="657162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11018483" y="10287000"/>
            <a:ext cx="589713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11018483" y="14605000"/>
            <a:ext cx="589713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11608197" y="10287000"/>
            <a:ext cx="347585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11608197" y="14605000"/>
            <a:ext cx="347585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1955782" y="10287000"/>
            <a:ext cx="1226817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1955782" y="14605000"/>
            <a:ext cx="1226817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4" name="Picture 43" descr="Q2_Aston Martin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5" name="Picture 44" descr="Q2_Aston Martin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46" name="Picture 45" descr="Q2_Aston Martin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47" name="Picture 46" descr="Q2_Aston Martin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48" name="Picture 47" descr="Q2_Aston Martin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69" name="TextBox 68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0" name="TextBox 69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77" name="TextBox 76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78" name="TextBox 77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0" name="TextBox 79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Fernando Alonso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01:16.453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26.374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17.188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32.891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287 kp/h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328 kp/h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305 kp/h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-0.03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10/15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72%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14%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14%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Lance Stroll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01:16.483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26.457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17.173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32.853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288 kp/h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325 kp/h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307 kp/h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0.03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5/15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73%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12%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15%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Australian GP Qualifying Q2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Ferrar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814950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814950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373750" y="10287000"/>
            <a:ext cx="187716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373750" y="14605000"/>
            <a:ext cx="187716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561467" y="10287000"/>
            <a:ext cx="1563276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561467" y="14605000"/>
            <a:ext cx="1563276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3124744" y="10287000"/>
            <a:ext cx="355391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3124744" y="14605000"/>
            <a:ext cx="355391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480135" y="10287000"/>
            <a:ext cx="485329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3480135" y="14605000"/>
            <a:ext cx="485329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965464" y="10287000"/>
            <a:ext cx="1010726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965464" y="14605000"/>
            <a:ext cx="1010726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976190" y="10287000"/>
            <a:ext cx="257272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976190" y="14605000"/>
            <a:ext cx="257272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233463" y="10287000"/>
            <a:ext cx="479081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233463" y="14605000"/>
            <a:ext cx="479081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712544" y="10287000"/>
            <a:ext cx="2701610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712544" y="14605000"/>
            <a:ext cx="2701610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8414154" y="10287000"/>
            <a:ext cx="282973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8414154" y="14605000"/>
            <a:ext cx="282973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8697128" y="10287000"/>
            <a:ext cx="1645928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8697128" y="14605000"/>
            <a:ext cx="1645928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10343056" y="10287000"/>
            <a:ext cx="655937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10343056" y="14605000"/>
            <a:ext cx="655937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10998994" y="10287000"/>
            <a:ext cx="588615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10998994" y="14605000"/>
            <a:ext cx="588615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11587609" y="10287000"/>
            <a:ext cx="346937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11587609" y="14605000"/>
            <a:ext cx="346937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1934547" y="10287000"/>
            <a:ext cx="1248052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1934547" y="14605000"/>
            <a:ext cx="1248052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4" name="Picture 43" descr="Q2_Ferrari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5" name="Picture 44" descr="Q2_Ferrari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46" name="Picture 45" descr="Q2_Ferrari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47" name="Picture 46" descr="Q2_Ferrari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48" name="Picture 47" descr="Q2_Ferrari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69" name="TextBox 68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0" name="TextBox 69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77" name="TextBox 76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78" name="TextBox 77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0" name="TextBox 79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Charles Leclerc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01:15.827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26.184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17.155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32.488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289 kp/h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320 kp/h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303 kp/h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-0.092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6/15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73%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13%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14%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Lewis Hamilton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01:15.919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26.150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17.223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32.546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289 kp/h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321 kp/h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306 kp/h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0.092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9/15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73%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14%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13%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Australian GP Qualifying Q2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Racing Bu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817476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817476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376276" y="10287000"/>
            <a:ext cx="188298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376276" y="14605000"/>
            <a:ext cx="188298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564574" y="10287000"/>
            <a:ext cx="1568122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564574" y="14605000"/>
            <a:ext cx="1568122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3132697" y="10287000"/>
            <a:ext cx="356492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3132697" y="14605000"/>
            <a:ext cx="356492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489189" y="10287000"/>
            <a:ext cx="486833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3489189" y="14605000"/>
            <a:ext cx="486833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976023" y="10287000"/>
            <a:ext cx="1013858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976023" y="14605000"/>
            <a:ext cx="1013858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989882" y="10287000"/>
            <a:ext cx="258069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989882" y="14605000"/>
            <a:ext cx="258069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247951" y="10287000"/>
            <a:ext cx="480566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247951" y="14605000"/>
            <a:ext cx="480566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728518" y="10287000"/>
            <a:ext cx="2709983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728518" y="14605000"/>
            <a:ext cx="2709983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8438501" y="10287000"/>
            <a:ext cx="283850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8438501" y="14605000"/>
            <a:ext cx="283850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8722352" y="10287000"/>
            <a:ext cx="1651030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8722352" y="14605000"/>
            <a:ext cx="1651030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10373382" y="10287000"/>
            <a:ext cx="657970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10373382" y="14605000"/>
            <a:ext cx="657970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11031353" y="10287000"/>
            <a:ext cx="590439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11031353" y="14605000"/>
            <a:ext cx="590439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11621792" y="10287000"/>
            <a:ext cx="348012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11621792" y="14605000"/>
            <a:ext cx="348012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1969805" y="10287000"/>
            <a:ext cx="1212794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1969805" y="14605000"/>
            <a:ext cx="1212794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4" name="Picture 43" descr="Q2_Racing Bull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5" name="Picture 44" descr="Q2_Racing Bull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46" name="Picture 45" descr="Q2_Racing Bull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47" name="Picture 46" descr="Q2_Racing Bull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48" name="Picture 47" descr="Q2_Racing Bull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69" name="TextBox 68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0" name="TextBox 69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77" name="TextBox 76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78" name="TextBox 77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0" name="TextBox 79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Yuki Tsunoda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01:16.009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26.264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17.193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32.552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289 kp/h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325 kp/h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307 kp/h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-0.166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5/15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73%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10%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17%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Isack Hadjar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01:16.175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26.345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17.148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32.682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289 kp/h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328 kp/h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309 kp/h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0.166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10/15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73%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11%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16%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Australian GP Qualifying Q2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William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816881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816881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375681" y="10287000"/>
            <a:ext cx="188161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375681" y="14605000"/>
            <a:ext cx="188161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563843" y="10287000"/>
            <a:ext cx="1566980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563843" y="14605000"/>
            <a:ext cx="1566980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3130824" y="10287000"/>
            <a:ext cx="356233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3130824" y="14605000"/>
            <a:ext cx="356233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487057" y="10287000"/>
            <a:ext cx="486479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3487057" y="14605000"/>
            <a:ext cx="486479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973536" y="10287000"/>
            <a:ext cx="1013120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973536" y="14605000"/>
            <a:ext cx="1013120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986657" y="10287000"/>
            <a:ext cx="257881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986657" y="14605000"/>
            <a:ext cx="257881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244539" y="10287000"/>
            <a:ext cx="480216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244539" y="14605000"/>
            <a:ext cx="480216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724756" y="10287000"/>
            <a:ext cx="2708011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724756" y="14605000"/>
            <a:ext cx="2708011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8432767" y="10287000"/>
            <a:ext cx="283643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8432767" y="14605000"/>
            <a:ext cx="283643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8716411" y="10287000"/>
            <a:ext cx="1649828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8716411" y="14605000"/>
            <a:ext cx="1649828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10366240" y="10287000"/>
            <a:ext cx="657491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10366240" y="14605000"/>
            <a:ext cx="657491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11023732" y="10287000"/>
            <a:ext cx="590009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11023732" y="14605000"/>
            <a:ext cx="590009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11613742" y="10287000"/>
            <a:ext cx="347759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11613742" y="14605000"/>
            <a:ext cx="347759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1961501" y="10287000"/>
            <a:ext cx="1221098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1961501" y="14605000"/>
            <a:ext cx="1221098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4" name="Picture 43" descr="Q2_William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5" name="Picture 44" descr="Q2_William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46" name="Picture 45" descr="Q2_William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47" name="Picture 46" descr="Q2_William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48" name="Picture 47" descr="Q2_William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69" name="TextBox 68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0" name="TextBox 69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77" name="TextBox 76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78" name="TextBox 77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0" name="TextBox 79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Alexander Albon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01:16.017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26.186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17.034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32.797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289 kp/h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328 kp/h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309 kp/h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0.086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7/15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69%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14%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17%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Carlos Sainz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01:15.931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26.269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17.078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32.584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287 kp/h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328 kp/h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308 kp/h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-0.086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8/15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70%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16%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14%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Australian GP Qualifying Q2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McLare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817662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817662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376462" y="10287000"/>
            <a:ext cx="188341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376462" y="14605000"/>
            <a:ext cx="188341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564803" y="10287000"/>
            <a:ext cx="1568478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564803" y="14605000"/>
            <a:ext cx="1568478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3133282" y="10287000"/>
            <a:ext cx="356574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3133282" y="14605000"/>
            <a:ext cx="356574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489856" y="10287000"/>
            <a:ext cx="486944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3489856" y="14605000"/>
            <a:ext cx="486944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976800" y="10287000"/>
            <a:ext cx="1014089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976800" y="14605000"/>
            <a:ext cx="1014089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990890" y="10287000"/>
            <a:ext cx="258128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990890" y="14605000"/>
            <a:ext cx="258128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249018" y="10287000"/>
            <a:ext cx="480675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249018" y="14605000"/>
            <a:ext cx="480675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729694" y="10287000"/>
            <a:ext cx="2710600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729694" y="14605000"/>
            <a:ext cx="2710600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8440294" y="10287000"/>
            <a:ext cx="283914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8440294" y="14605000"/>
            <a:ext cx="283914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8724209" y="10287000"/>
            <a:ext cx="1651405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8724209" y="14605000"/>
            <a:ext cx="1651405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10375615" y="10287000"/>
            <a:ext cx="658120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10375615" y="14605000"/>
            <a:ext cx="658120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11033735" y="10287000"/>
            <a:ext cx="590573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11033735" y="14605000"/>
            <a:ext cx="590573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11624309" y="10287000"/>
            <a:ext cx="348092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11624309" y="14605000"/>
            <a:ext cx="348092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1972401" y="10287000"/>
            <a:ext cx="1210198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1972401" y="14605000"/>
            <a:ext cx="1210198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4" name="Picture 43" descr="Q2_McLaren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5" name="Picture 44" descr="Q2_McLaren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46" name="Picture 45" descr="Q2_McLaren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47" name="Picture 46" descr="Q2_McLaren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48" name="Picture 47" descr="Q2_McLaren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69" name="TextBox 68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0" name="TextBox 69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77" name="TextBox 76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78" name="TextBox 77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0" name="TextBox 79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Lando Norris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01:15.415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26.194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17.030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32.191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289 kp/h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325 kp/h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310 kp/h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-0.053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6/15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72%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12%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16%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Oscar Piastri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01:15.468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26.171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17.111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32.186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290 kp/h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324 kp/h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305 kp/h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0.053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9/15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71%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12%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17%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