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528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528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4081" y="10287000"/>
            <a:ext cx="18779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4081" y="14605000"/>
            <a:ext cx="18779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1874" y="10287000"/>
            <a:ext cx="156391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1874" y="14605000"/>
            <a:ext cx="156391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5786" y="10287000"/>
            <a:ext cx="35553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5786" y="14605000"/>
            <a:ext cx="35553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1322" y="10287000"/>
            <a:ext cx="48552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1322" y="14605000"/>
            <a:ext cx="48552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66849" y="10287000"/>
            <a:ext cx="101113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66849" y="14605000"/>
            <a:ext cx="101113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77985" y="10287000"/>
            <a:ext cx="25737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77985" y="14605000"/>
            <a:ext cx="25737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35362" y="10287000"/>
            <a:ext cx="47927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35362" y="14605000"/>
            <a:ext cx="47927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14638" y="10287000"/>
            <a:ext cx="270270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14638" y="14605000"/>
            <a:ext cx="270270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17347" y="10287000"/>
            <a:ext cx="28308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17347" y="14605000"/>
            <a:ext cx="28308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00435" y="10287000"/>
            <a:ext cx="164659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00435" y="14605000"/>
            <a:ext cx="164659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47032" y="10287000"/>
            <a:ext cx="65620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47032" y="14605000"/>
            <a:ext cx="65620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03237" y="10287000"/>
            <a:ext cx="58885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03237" y="14605000"/>
            <a:ext cx="58885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592091" y="10287000"/>
            <a:ext cx="34707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592091" y="14605000"/>
            <a:ext cx="34707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39170" y="10287000"/>
            <a:ext cx="124342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39170" y="14605000"/>
            <a:ext cx="124342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01:15.755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26.194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17.025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32.536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290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-0.218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69%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01:15.973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26.265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17.080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32.628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290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324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306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0.218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08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08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4880" y="10287000"/>
            <a:ext cx="18797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4880" y="14605000"/>
            <a:ext cx="18797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2857" y="10287000"/>
            <a:ext cx="156544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2857" y="14605000"/>
            <a:ext cx="156544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8300" y="10287000"/>
            <a:ext cx="35588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8300" y="14605000"/>
            <a:ext cx="35588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4184" y="10287000"/>
            <a:ext cx="48600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4184" y="14605000"/>
            <a:ext cx="48600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0186" y="10287000"/>
            <a:ext cx="101212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0186" y="14605000"/>
            <a:ext cx="101212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2314" y="10287000"/>
            <a:ext cx="25762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2314" y="14605000"/>
            <a:ext cx="25762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39942" y="10287000"/>
            <a:ext cx="47974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39942" y="14605000"/>
            <a:ext cx="47974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19688" y="10287000"/>
            <a:ext cx="270535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19688" y="14605000"/>
            <a:ext cx="270535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25043" y="10287000"/>
            <a:ext cx="28336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25043" y="14605000"/>
            <a:ext cx="28336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08409" y="10287000"/>
            <a:ext cx="164821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08409" y="14605000"/>
            <a:ext cx="164821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56619" y="10287000"/>
            <a:ext cx="65684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56619" y="14605000"/>
            <a:ext cx="65684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13466" y="10287000"/>
            <a:ext cx="58943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13466" y="14605000"/>
            <a:ext cx="58943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02897" y="10287000"/>
            <a:ext cx="34741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02897" y="14605000"/>
            <a:ext cx="34741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50315" y="10287000"/>
            <a:ext cx="123228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50315" y="14605000"/>
            <a:ext cx="123228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3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3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3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3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3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01:15.737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26.215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16.978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32.544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329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-0.325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70%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01:16.062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26.355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/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32.707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329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0.325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70%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757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757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6373" y="10287000"/>
            <a:ext cx="18832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6373" y="14605000"/>
            <a:ext cx="18832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4694" y="10287000"/>
            <a:ext cx="156830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4694" y="14605000"/>
            <a:ext cx="156830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3001" y="10287000"/>
            <a:ext cx="35653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3001" y="14605000"/>
            <a:ext cx="35653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9537" y="10287000"/>
            <a:ext cx="48689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9537" y="14605000"/>
            <a:ext cx="48689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6428" y="10287000"/>
            <a:ext cx="101397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6428" y="14605000"/>
            <a:ext cx="101397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90407" y="10287000"/>
            <a:ext cx="25810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90407" y="14605000"/>
            <a:ext cx="25810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8507" y="10287000"/>
            <a:ext cx="48062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8507" y="14605000"/>
            <a:ext cx="48062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9130" y="10287000"/>
            <a:ext cx="271030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9130" y="14605000"/>
            <a:ext cx="271030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39435" y="10287000"/>
            <a:ext cx="2838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39435" y="14605000"/>
            <a:ext cx="2838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23319" y="10287000"/>
            <a:ext cx="165122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23319" y="14605000"/>
            <a:ext cx="165122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74545" y="10287000"/>
            <a:ext cx="65804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74545" y="14605000"/>
            <a:ext cx="65804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32593" y="10287000"/>
            <a:ext cx="59050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32593" y="14605000"/>
            <a:ext cx="59050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23103" y="10287000"/>
            <a:ext cx="34805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23103" y="14605000"/>
            <a:ext cx="34805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71157" y="10287000"/>
            <a:ext cx="121144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71157" y="14605000"/>
            <a:ext cx="121144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01:15.096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25.961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16.997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32.138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310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-0.084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01:15.180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26.082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16.952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32.146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0.084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10%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