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907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907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7870" y="10287000"/>
            <a:ext cx="42352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7870" y="14605000"/>
            <a:ext cx="42352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1393" y="10287000"/>
            <a:ext cx="34199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1393" y="14605000"/>
            <a:ext cx="34199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3385" y="10287000"/>
            <a:ext cx="30790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3385" y="14605000"/>
            <a:ext cx="30790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1289" y="10287000"/>
            <a:ext cx="75289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1289" y="14605000"/>
            <a:ext cx="75289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4189" y="10287000"/>
            <a:ext cx="54920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4189" y="14605000"/>
            <a:ext cx="54920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3398" y="10287000"/>
            <a:ext cx="112221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3398" y="14605000"/>
            <a:ext cx="112221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5608" y="10287000"/>
            <a:ext cx="64626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5608" y="14605000"/>
            <a:ext cx="64626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1877" y="10287000"/>
            <a:ext cx="42345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1877" y="14605000"/>
            <a:ext cx="42345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5329" y="10287000"/>
            <a:ext cx="25874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5329" y="14605000"/>
            <a:ext cx="25874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4071" y="10287000"/>
            <a:ext cx="111929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4071" y="14605000"/>
            <a:ext cx="111929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3371" y="10287000"/>
            <a:ext cx="19186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3371" y="14605000"/>
            <a:ext cx="19186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5234" y="10287000"/>
            <a:ext cx="47516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5234" y="14605000"/>
            <a:ext cx="47516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0400" y="10287000"/>
            <a:ext cx="319794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0400" y="14605000"/>
            <a:ext cx="319794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78348" y="10287000"/>
            <a:ext cx="17303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78348" y="14605000"/>
            <a:ext cx="17303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51386" y="10287000"/>
            <a:ext cx="68739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51386" y="14605000"/>
            <a:ext cx="68739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8782" y="10287000"/>
            <a:ext cx="64381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8782" y="14605000"/>
            <a:ext cx="64381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01:31.916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24.533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27.634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39.749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-0.813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01:32.729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24.780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27.669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40.280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267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0.813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598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598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4789" y="10287000"/>
            <a:ext cx="42576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4789" y="14605000"/>
            <a:ext cx="42576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00549" y="10287000"/>
            <a:ext cx="34379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00549" y="14605000"/>
            <a:ext cx="34379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44349" y="10287000"/>
            <a:ext cx="30953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44349" y="14605000"/>
            <a:ext cx="30953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53880" y="10287000"/>
            <a:ext cx="75687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53880" y="14605000"/>
            <a:ext cx="75687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10759" y="10287000"/>
            <a:ext cx="55211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10759" y="14605000"/>
            <a:ext cx="55211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62870" y="10287000"/>
            <a:ext cx="112814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62870" y="14605000"/>
            <a:ext cx="112814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91011" y="10287000"/>
            <a:ext cx="6496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91011" y="14605000"/>
            <a:ext cx="6496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40696" y="10287000"/>
            <a:ext cx="42568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40696" y="14605000"/>
            <a:ext cx="42568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66385" y="10287000"/>
            <a:ext cx="2601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66385" y="14605000"/>
            <a:ext cx="2601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26495" y="10287000"/>
            <a:ext cx="112521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26495" y="14605000"/>
            <a:ext cx="112521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1710" y="10287000"/>
            <a:ext cx="19287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1710" y="14605000"/>
            <a:ext cx="19287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44587" y="10287000"/>
            <a:ext cx="47767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44587" y="14605000"/>
            <a:ext cx="47767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522264" y="10287000"/>
            <a:ext cx="321484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522264" y="14605000"/>
            <a:ext cx="321484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37112" y="10287000"/>
            <a:ext cx="17395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37112" y="14605000"/>
            <a:ext cx="17395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911065" y="10287000"/>
            <a:ext cx="69102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911065" y="14605000"/>
            <a:ext cx="69102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602093" y="10287000"/>
            <a:ext cx="58050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602093" y="14605000"/>
            <a:ext cx="58050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01:31.396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24.207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27.555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39.634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-0.327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01:31.723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24.509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27.478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39.736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275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0.327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8094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8094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6894" y="10287000"/>
            <a:ext cx="42320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6894" y="14605000"/>
            <a:ext cx="42320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0101" y="10287000"/>
            <a:ext cx="34173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0101" y="14605000"/>
            <a:ext cx="34173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1838" y="10287000"/>
            <a:ext cx="30767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1838" y="14605000"/>
            <a:ext cx="30767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9513" y="10287000"/>
            <a:ext cx="75233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9513" y="14605000"/>
            <a:ext cx="75233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1852" y="10287000"/>
            <a:ext cx="54879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1852" y="14605000"/>
            <a:ext cx="54879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0651" y="10287000"/>
            <a:ext cx="112137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0651" y="14605000"/>
            <a:ext cx="112137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2025" y="10287000"/>
            <a:ext cx="64578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2025" y="14605000"/>
            <a:ext cx="64578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07812" y="10287000"/>
            <a:ext cx="42313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07812" y="14605000"/>
            <a:ext cx="42313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0948" y="10287000"/>
            <a:ext cx="25854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0948" y="14605000"/>
            <a:ext cx="25854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9497" y="10287000"/>
            <a:ext cx="111846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9497" y="14605000"/>
            <a:ext cx="111846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07963" y="10287000"/>
            <a:ext cx="191719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07963" y="14605000"/>
            <a:ext cx="191719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99683" y="10287000"/>
            <a:ext cx="47481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99683" y="14605000"/>
            <a:ext cx="47481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74495" y="10287000"/>
            <a:ext cx="319556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74495" y="14605000"/>
            <a:ext cx="319556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70059" y="10287000"/>
            <a:ext cx="17290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70059" y="14605000"/>
            <a:ext cx="17290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42967" y="10287000"/>
            <a:ext cx="68688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42967" y="14605000"/>
            <a:ext cx="68688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29851" y="10287000"/>
            <a:ext cx="65274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29851" y="14605000"/>
            <a:ext cx="65274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01:32.640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24.918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27.828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39.894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275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0.065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01:32.575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24.609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27.945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40.021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-0.065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871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871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7518" y="10287000"/>
            <a:ext cx="42340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7518" y="14605000"/>
            <a:ext cx="42340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0927" y="10287000"/>
            <a:ext cx="34189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0927" y="14605000"/>
            <a:ext cx="34189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2827" y="10287000"/>
            <a:ext cx="30782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2827" y="14605000"/>
            <a:ext cx="30782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0648" y="10287000"/>
            <a:ext cx="75269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0648" y="14605000"/>
            <a:ext cx="75269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3346" y="10287000"/>
            <a:ext cx="54906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3346" y="14605000"/>
            <a:ext cx="54906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2407" y="10287000"/>
            <a:ext cx="11219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2407" y="14605000"/>
            <a:ext cx="11219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4315" y="10287000"/>
            <a:ext cx="64609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4315" y="14605000"/>
            <a:ext cx="64609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0411" y="10287000"/>
            <a:ext cx="42333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0411" y="14605000"/>
            <a:ext cx="42333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3748" y="10287000"/>
            <a:ext cx="25867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3748" y="14605000"/>
            <a:ext cx="25867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2421" y="10287000"/>
            <a:ext cx="111899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2421" y="14605000"/>
            <a:ext cx="111899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1419" y="10287000"/>
            <a:ext cx="19181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1419" y="14605000"/>
            <a:ext cx="19181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3231" y="10287000"/>
            <a:ext cx="47503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3231" y="14605000"/>
            <a:ext cx="47503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78269" y="10287000"/>
            <a:ext cx="319708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78269" y="14605000"/>
            <a:ext cx="319708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75357" y="10287000"/>
            <a:ext cx="17299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75357" y="14605000"/>
            <a:ext cx="17299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48348" y="10287000"/>
            <a:ext cx="68721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48348" y="14605000"/>
            <a:ext cx="68721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5559" y="10287000"/>
            <a:ext cx="64704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5559" y="14605000"/>
            <a:ext cx="64704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01:31.999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24.477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27.850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39.672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0.047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54%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01:31.952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24.605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27.622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39.725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264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-0.047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065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065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9456" y="10287000"/>
            <a:ext cx="42403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9456" y="14605000"/>
            <a:ext cx="42403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3491" y="10287000"/>
            <a:ext cx="34240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3491" y="14605000"/>
            <a:ext cx="34240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5897" y="10287000"/>
            <a:ext cx="30827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5897" y="14605000"/>
            <a:ext cx="30827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4175" y="10287000"/>
            <a:ext cx="75381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4175" y="14605000"/>
            <a:ext cx="75381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7987" y="10287000"/>
            <a:ext cx="54987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7987" y="14605000"/>
            <a:ext cx="54987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7860" y="10287000"/>
            <a:ext cx="112356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7860" y="14605000"/>
            <a:ext cx="112356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1430" y="10287000"/>
            <a:ext cx="64705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1430" y="14605000"/>
            <a:ext cx="64705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8482" y="10287000"/>
            <a:ext cx="423964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8482" y="14605000"/>
            <a:ext cx="423964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2446" y="10287000"/>
            <a:ext cx="25905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2446" y="14605000"/>
            <a:ext cx="25905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1502" y="10287000"/>
            <a:ext cx="112065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1502" y="14605000"/>
            <a:ext cx="112065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2157" y="10287000"/>
            <a:ext cx="19209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2157" y="14605000"/>
            <a:ext cx="19209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14252" y="10287000"/>
            <a:ext cx="47574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14252" y="14605000"/>
            <a:ext cx="47574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9994" y="10287000"/>
            <a:ext cx="320182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9994" y="14605000"/>
            <a:ext cx="320182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91815" y="10287000"/>
            <a:ext cx="17324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91815" y="14605000"/>
            <a:ext cx="17324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65062" y="10287000"/>
            <a:ext cx="68822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65062" y="14605000"/>
            <a:ext cx="68822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53291" y="10287000"/>
            <a:ext cx="6293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53291" y="14605000"/>
            <a:ext cx="6293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01:32.121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24.449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27.760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39.912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-0.206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01:32.327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24.369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27.902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40.056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0.206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003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003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8835" y="10287000"/>
            <a:ext cx="42383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8835" y="14605000"/>
            <a:ext cx="42383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2670" y="10287000"/>
            <a:ext cx="34224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2670" y="14605000"/>
            <a:ext cx="34224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4913" y="10287000"/>
            <a:ext cx="30813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4913" y="14605000"/>
            <a:ext cx="30813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3045" y="10287000"/>
            <a:ext cx="75345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3045" y="14605000"/>
            <a:ext cx="75345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6499" y="10287000"/>
            <a:ext cx="54961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6499" y="14605000"/>
            <a:ext cx="54961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6113" y="10287000"/>
            <a:ext cx="11230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6113" y="14605000"/>
            <a:ext cx="11230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9150" y="10287000"/>
            <a:ext cx="64674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9150" y="14605000"/>
            <a:ext cx="64674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5895" y="10287000"/>
            <a:ext cx="42376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5895" y="14605000"/>
            <a:ext cx="4237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9659" y="10287000"/>
            <a:ext cx="25893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9659" y="14605000"/>
            <a:ext cx="25893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8592" y="10287000"/>
            <a:ext cx="112012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8592" y="14605000"/>
            <a:ext cx="112012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8716" y="10287000"/>
            <a:ext cx="19200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8716" y="14605000"/>
            <a:ext cx="19200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10720" y="10287000"/>
            <a:ext cx="47551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10720" y="14605000"/>
            <a:ext cx="47551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6237" y="10287000"/>
            <a:ext cx="320030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6237" y="14605000"/>
            <a:ext cx="320030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6541" y="10287000"/>
            <a:ext cx="17316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6541" y="14605000"/>
            <a:ext cx="17316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59706" y="10287000"/>
            <a:ext cx="68790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59706" y="14605000"/>
            <a:ext cx="68790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7609" y="10287000"/>
            <a:ext cx="63499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7609" y="14605000"/>
            <a:ext cx="63499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01:31.518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24.511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27.601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39.406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0.306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01:31.212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24.415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27.428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39.369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-0.306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451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451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3317" y="10287000"/>
            <a:ext cx="42204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3317" y="14605000"/>
            <a:ext cx="42204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85366" y="10287000"/>
            <a:ext cx="34080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85366" y="14605000"/>
            <a:ext cx="34080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26168" y="10287000"/>
            <a:ext cx="30683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26168" y="14605000"/>
            <a:ext cx="30683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3001" y="10287000"/>
            <a:ext cx="75028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3001" y="14605000"/>
            <a:ext cx="75028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83282" y="10287000"/>
            <a:ext cx="54729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83282" y="14605000"/>
            <a:ext cx="54729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30580" y="10287000"/>
            <a:ext cx="111830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30580" y="14605000"/>
            <a:ext cx="111830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48887" y="10287000"/>
            <a:ext cx="64402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48887" y="14605000"/>
            <a:ext cx="64402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92908" y="10287000"/>
            <a:ext cx="42197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92908" y="14605000"/>
            <a:ext cx="42197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14887" y="10287000"/>
            <a:ext cx="25784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14887" y="14605000"/>
            <a:ext cx="25784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2729" y="10287000"/>
            <a:ext cx="111540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2729" y="14605000"/>
            <a:ext cx="111540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8135" y="10287000"/>
            <a:ext cx="19119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8135" y="14605000"/>
            <a:ext cx="19119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79330" y="10287000"/>
            <a:ext cx="47351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79330" y="14605000"/>
            <a:ext cx="47351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52844" y="10287000"/>
            <a:ext cx="318682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52844" y="14605000"/>
            <a:ext cx="318682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39667" y="10287000"/>
            <a:ext cx="17243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39667" y="14605000"/>
            <a:ext cx="17243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12103" y="10287000"/>
            <a:ext cx="68500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12103" y="14605000"/>
            <a:ext cx="68500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497108" y="10287000"/>
            <a:ext cx="68549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497108" y="14605000"/>
            <a:ext cx="68549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01:32.316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24.554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27.838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39.924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0.145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01:32.171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24.657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27.677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39.837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266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-0.145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040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040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9205" y="10287000"/>
            <a:ext cx="42395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9205" y="14605000"/>
            <a:ext cx="42395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3159" y="10287000"/>
            <a:ext cx="34234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3159" y="14605000"/>
            <a:ext cx="34234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5500" y="10287000"/>
            <a:ext cx="30821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5500" y="14605000"/>
            <a:ext cx="30821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3718" y="10287000"/>
            <a:ext cx="75366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3718" y="14605000"/>
            <a:ext cx="75366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7386" y="10287000"/>
            <a:ext cx="54976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7386" y="14605000"/>
            <a:ext cx="54976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7154" y="10287000"/>
            <a:ext cx="112335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7154" y="14605000"/>
            <a:ext cx="112335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0509" y="10287000"/>
            <a:ext cx="64692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0509" y="14605000"/>
            <a:ext cx="64692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7437" y="10287000"/>
            <a:ext cx="42388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7437" y="14605000"/>
            <a:ext cx="42388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1320" y="10287000"/>
            <a:ext cx="25900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1320" y="14605000"/>
            <a:ext cx="25900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0326" y="10287000"/>
            <a:ext cx="112044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0326" y="14605000"/>
            <a:ext cx="112044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0767" y="10287000"/>
            <a:ext cx="19205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0767" y="14605000"/>
            <a:ext cx="19205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12826" y="10287000"/>
            <a:ext cx="47565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12826" y="14605000"/>
            <a:ext cx="47565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8476" y="10287000"/>
            <a:ext cx="320120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8476" y="14605000"/>
            <a:ext cx="320120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9685" y="10287000"/>
            <a:ext cx="17321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9685" y="14605000"/>
            <a:ext cx="17321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62899" y="10287000"/>
            <a:ext cx="68809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62899" y="14605000"/>
            <a:ext cx="68809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50996" y="10287000"/>
            <a:ext cx="63160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50996" y="14605000"/>
            <a:ext cx="63160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01:32.462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24.490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27.932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40.040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0.005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54%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01:32.457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24.601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27.883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39.973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593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593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4732" y="10287000"/>
            <a:ext cx="42250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4732" y="14605000"/>
            <a:ext cx="42250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87240" y="10287000"/>
            <a:ext cx="34117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87240" y="14605000"/>
            <a:ext cx="34117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28412" y="10287000"/>
            <a:ext cx="30716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28412" y="14605000"/>
            <a:ext cx="30716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5578" y="10287000"/>
            <a:ext cx="75109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5578" y="14605000"/>
            <a:ext cx="75109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86673" y="10287000"/>
            <a:ext cx="54789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86673" y="14605000"/>
            <a:ext cx="54789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34565" y="10287000"/>
            <a:ext cx="1119520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34565" y="14605000"/>
            <a:ext cx="111952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54086" y="10287000"/>
            <a:ext cx="64471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54086" y="14605000"/>
            <a:ext cx="64471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98806" y="10287000"/>
            <a:ext cx="42243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98806" y="14605000"/>
            <a:ext cx="42243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21242" y="10287000"/>
            <a:ext cx="25812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21242" y="14605000"/>
            <a:ext cx="25812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9364" y="10287000"/>
            <a:ext cx="111661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9364" y="14605000"/>
            <a:ext cx="111661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95981" y="10287000"/>
            <a:ext cx="19140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95981" y="14605000"/>
            <a:ext cx="19140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87384" y="10287000"/>
            <a:ext cx="47402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87384" y="14605000"/>
            <a:ext cx="47402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61411" y="10287000"/>
            <a:ext cx="3190282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61411" y="14605000"/>
            <a:ext cx="3190282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51693" y="10287000"/>
            <a:ext cx="17262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51693" y="14605000"/>
            <a:ext cx="17262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24316" y="10287000"/>
            <a:ext cx="68574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24316" y="14605000"/>
            <a:ext cx="68574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10064" y="10287000"/>
            <a:ext cx="67253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10064" y="14605000"/>
            <a:ext cx="67253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01:32.675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24.606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27.906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40.163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0.136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01:32.539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24.608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27.854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40.077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-0.136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985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985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8654" y="10287000"/>
            <a:ext cx="42377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8654" y="14605000"/>
            <a:ext cx="42377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2430" y="10287000"/>
            <a:ext cx="342196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2430" y="14605000"/>
            <a:ext cx="34219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4626" y="10287000"/>
            <a:ext cx="308088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4626" y="14605000"/>
            <a:ext cx="308088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2715" y="10287000"/>
            <a:ext cx="753350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2715" y="14605000"/>
            <a:ext cx="75335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6065" y="10287000"/>
            <a:ext cx="549537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6065" y="14605000"/>
            <a:ext cx="549537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5603" y="10287000"/>
            <a:ext cx="112288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5603" y="14605000"/>
            <a:ext cx="112288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8485" y="10287000"/>
            <a:ext cx="64665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8485" y="14605000"/>
            <a:ext cx="64665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5141" y="10287000"/>
            <a:ext cx="42370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5141" y="14605000"/>
            <a:ext cx="42370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8846" y="10287000"/>
            <a:ext cx="258896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8846" y="14605000"/>
            <a:ext cx="25889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7742" y="10287000"/>
            <a:ext cx="1119969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7742" y="14605000"/>
            <a:ext cx="1119969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7712" y="10287000"/>
            <a:ext cx="19197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7712" y="14605000"/>
            <a:ext cx="19197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9690" y="10287000"/>
            <a:ext cx="47545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9690" y="14605000"/>
            <a:ext cx="47545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5140" y="10287000"/>
            <a:ext cx="3199861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5140" y="14605000"/>
            <a:ext cx="3199861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5002" y="10287000"/>
            <a:ext cx="173141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5002" y="14605000"/>
            <a:ext cx="173141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58143" y="10287000"/>
            <a:ext cx="68780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58143" y="14605000"/>
            <a:ext cx="68780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5951" y="10287000"/>
            <a:ext cx="63664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5951" y="14605000"/>
            <a:ext cx="63664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01:32.651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24.702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27.798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40.151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275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265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0.382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01:32.269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24.768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27.645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39.856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275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266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-0.382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54%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