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</p:sldIdLst>
  <p:sldSz cx="13716000" cy="17145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5" Type="http://schemas.openxmlformats.org/officeDocument/2006/relationships/image" Target="../media/image10.png"/><Relationship Id="rId6" Type="http://schemas.openxmlformats.org/officeDocument/2006/relationships/image" Target="../media/image11.png"/><Relationship Id="rId7" Type="http://schemas.openxmlformats.org/officeDocument/2006/relationships/image" Target="../media/image12.png"/><Relationship Id="rId8" Type="http://schemas.openxmlformats.org/officeDocument/2006/relationships/image" Target="../media/image1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14.png"/><Relationship Id="rId4" Type="http://schemas.openxmlformats.org/officeDocument/2006/relationships/image" Target="../media/image15.png"/><Relationship Id="rId5" Type="http://schemas.openxmlformats.org/officeDocument/2006/relationships/image" Target="../media/image16.png"/><Relationship Id="rId6" Type="http://schemas.openxmlformats.org/officeDocument/2006/relationships/image" Target="../media/image17.png"/><Relationship Id="rId7" Type="http://schemas.openxmlformats.org/officeDocument/2006/relationships/image" Target="../media/image18.png"/><Relationship Id="rId8" Type="http://schemas.openxmlformats.org/officeDocument/2006/relationships/image" Target="../media/image19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Relationship Id="rId3" Type="http://schemas.openxmlformats.org/officeDocument/2006/relationships/image" Target="../media/image20.png"/><Relationship Id="rId4" Type="http://schemas.openxmlformats.org/officeDocument/2006/relationships/image" Target="../media/image21.png"/><Relationship Id="rId5" Type="http://schemas.openxmlformats.org/officeDocument/2006/relationships/image" Target="../media/image22.png"/><Relationship Id="rId6" Type="http://schemas.openxmlformats.org/officeDocument/2006/relationships/image" Target="../media/image23.png"/><Relationship Id="rId7" Type="http://schemas.openxmlformats.org/officeDocument/2006/relationships/image" Target="../media/image24.png"/><Relationship Id="rId8" Type="http://schemas.openxmlformats.org/officeDocument/2006/relationships/image" Target="../media/image25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ercede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0669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0669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9469" y="10287000"/>
            <a:ext cx="41989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9469" y="14605000"/>
            <a:ext cx="41989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9364" y="10287000"/>
            <a:ext cx="34266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9364" y="14605000"/>
            <a:ext cx="34266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2030" y="10287000"/>
            <a:ext cx="31860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2030" y="14605000"/>
            <a:ext cx="31860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0631" y="10287000"/>
            <a:ext cx="69357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0631" y="14605000"/>
            <a:ext cx="69357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4205" y="10287000"/>
            <a:ext cx="580166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4205" y="14605000"/>
            <a:ext cx="580166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4371" y="10287000"/>
            <a:ext cx="1081088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4371" y="14605000"/>
            <a:ext cx="1081088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85460" y="10287000"/>
            <a:ext cx="678895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85460" y="14605000"/>
            <a:ext cx="678895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4356" y="10287000"/>
            <a:ext cx="434617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4356" y="14605000"/>
            <a:ext cx="434617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98973" y="10287000"/>
            <a:ext cx="271793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98973" y="14605000"/>
            <a:ext cx="271793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0767" y="10287000"/>
            <a:ext cx="1097259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0767" y="14605000"/>
            <a:ext cx="1097259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68027" y="10287000"/>
            <a:ext cx="18531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68027" y="14605000"/>
            <a:ext cx="18531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53341" y="10287000"/>
            <a:ext cx="488641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53341" y="14605000"/>
            <a:ext cx="488641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1983" y="10287000"/>
            <a:ext cx="3189420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1983" y="14605000"/>
            <a:ext cx="3189420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31404" y="10287000"/>
            <a:ext cx="174212" cy="3873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31404" y="14605000"/>
            <a:ext cx="174212" cy="2222500"/>
          </a:xfrm>
          <a:prstGeom prst="rect">
            <a:avLst/>
          </a:prstGeom>
          <a:solidFill>
            <a:srgbClr val="27F4D2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05617" y="10287000"/>
            <a:ext cx="710034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05617" y="14605000"/>
            <a:ext cx="710034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15652" y="10287000"/>
            <a:ext cx="666947" cy="3873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15652" y="14605000"/>
            <a:ext cx="666947" cy="2222500"/>
          </a:xfrm>
          <a:prstGeom prst="rect">
            <a:avLst/>
          </a:prstGeom>
          <a:solidFill>
            <a:srgbClr val="C8CCCE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ercede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ercede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ercede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ercede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ercede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Kimi Antonelli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01:31.103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24.176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27.301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39.626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271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0.38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57%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George Russell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01:30.723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24.068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27.221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39.434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280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-0.38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Ferrari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1942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1942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0742" y="10287000"/>
            <a:ext cx="420309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0742" y="14605000"/>
            <a:ext cx="420309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1052" y="10287000"/>
            <a:ext cx="343003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1052" y="14605000"/>
            <a:ext cx="343003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4056" y="10287000"/>
            <a:ext cx="318915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4056" y="14605000"/>
            <a:ext cx="318915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2972" y="10287000"/>
            <a:ext cx="69425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2972" y="14605000"/>
            <a:ext cx="69425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27230" y="10287000"/>
            <a:ext cx="580738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27230" y="14605000"/>
            <a:ext cx="580738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07969" y="10287000"/>
            <a:ext cx="108215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07969" y="14605000"/>
            <a:ext cx="108215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0125" y="10287000"/>
            <a:ext cx="67956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0125" y="14605000"/>
            <a:ext cx="67956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69690" y="10287000"/>
            <a:ext cx="435046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69690" y="14605000"/>
            <a:ext cx="435046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04737" y="10287000"/>
            <a:ext cx="27206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04737" y="14605000"/>
            <a:ext cx="27206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76799" y="10287000"/>
            <a:ext cx="1098342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76799" y="14605000"/>
            <a:ext cx="1098342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75141" y="10287000"/>
            <a:ext cx="18549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75141" y="14605000"/>
            <a:ext cx="18549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60639" y="10287000"/>
            <a:ext cx="489124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60639" y="14605000"/>
            <a:ext cx="489124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49763" y="10287000"/>
            <a:ext cx="3192568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49763" y="14605000"/>
            <a:ext cx="3192568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42332" y="10287000"/>
            <a:ext cx="174384" cy="3873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42332" y="14605000"/>
            <a:ext cx="174384" cy="2222500"/>
          </a:xfrm>
          <a:prstGeom prst="rect">
            <a:avLst/>
          </a:prstGeom>
          <a:solidFill>
            <a:srgbClr val="FFF2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16717" y="10287000"/>
            <a:ext cx="710735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16717" y="14605000"/>
            <a:ext cx="710735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27452" y="10287000"/>
            <a:ext cx="655147" cy="3873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27452" y="14605000"/>
            <a:ext cx="655147" cy="2222500"/>
          </a:xfrm>
          <a:prstGeom prst="rect">
            <a:avLst/>
          </a:prstGeom>
          <a:solidFill>
            <a:srgbClr val="E8002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Ferrari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Ferrari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Ferrari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Ferrari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Ferrari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Charles Leclerc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01:31.021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24.094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27.355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39.572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286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0.094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7/17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19%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23%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Lewis Hamilton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01:30.927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24.148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27.175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39.604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287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281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-0.094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10/17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Racing Bull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88408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88408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47208" y="10287000"/>
            <a:ext cx="41915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47208" y="14605000"/>
            <a:ext cx="41915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66368" y="10287000"/>
            <a:ext cx="342065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66368" y="14605000"/>
            <a:ext cx="342065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08433" y="10287000"/>
            <a:ext cx="31804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08433" y="14605000"/>
            <a:ext cx="31804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26476" y="10287000"/>
            <a:ext cx="692358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26476" y="14605000"/>
            <a:ext cx="692358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18835" y="10287000"/>
            <a:ext cx="579149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18835" y="14605000"/>
            <a:ext cx="579149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197985" y="10287000"/>
            <a:ext cx="1079194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197985" y="14605000"/>
            <a:ext cx="1079194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77180" y="10287000"/>
            <a:ext cx="67770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77180" y="14605000"/>
            <a:ext cx="67770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54886" y="10287000"/>
            <a:ext cx="433856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54886" y="14605000"/>
            <a:ext cx="433856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388743" y="10287000"/>
            <a:ext cx="27131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388743" y="14605000"/>
            <a:ext cx="27131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60060" y="10287000"/>
            <a:ext cx="1095337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60060" y="14605000"/>
            <a:ext cx="1095337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55398" y="10287000"/>
            <a:ext cx="1849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55398" y="14605000"/>
            <a:ext cx="1849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40388" y="10287000"/>
            <a:ext cx="487785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40388" y="14605000"/>
            <a:ext cx="487785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28174" y="10287000"/>
            <a:ext cx="3183833" cy="3873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28174" y="14605000"/>
            <a:ext cx="3183833" cy="2222500"/>
          </a:xfrm>
          <a:prstGeom prst="rect">
            <a:avLst/>
          </a:prstGeom>
          <a:solidFill>
            <a:srgbClr val="FCD7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12007" y="10287000"/>
            <a:ext cx="173907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12007" y="14605000"/>
            <a:ext cx="173907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785915" y="10287000"/>
            <a:ext cx="708790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785915" y="14605000"/>
            <a:ext cx="708790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494706" y="10287000"/>
            <a:ext cx="687893" cy="3873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494706" y="14605000"/>
            <a:ext cx="687893" cy="2222500"/>
          </a:xfrm>
          <a:prstGeom prst="rect">
            <a:avLst/>
          </a:prstGeom>
          <a:solidFill>
            <a:srgbClr val="0402C4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Racing Bulls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Racing Bulls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Racing Bulls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Racing Bulls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Racing Bulls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Yuki Tsunoda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01:31.638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24.280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27.527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39.831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285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0.559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11/17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56%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15%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29%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Isack Hadjar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01:31.079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24.160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27.213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39.706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277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270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-0.559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6/17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60%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22%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5151E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76500" y="304800"/>
          </a:xfrm>
        </p:spPr>
        <p:txBody>
          <a:bodyPr/>
          <a:lstStyle/>
          <a:p>
            <a:pPr>
              <a:defRPr sz="3800">
                <a:solidFill>
                  <a:srgbClr val="FFFFFF"/>
                </a:solidFill>
                <a:latin typeface="Formula1 Display Bold"/>
              </a:defRPr>
            </a:pPr>
            <a:r>
              <a:t>Chinese GP Qualifying Q3</a:t>
            </a:r>
          </a:p>
        </p:txBody>
      </p:sp>
      <p:sp>
        <p:nvSpPr>
          <p:cNvPr id="3" name="Rectangle 2"/>
          <p:cNvSpPr/>
          <p:nvPr/>
        </p:nvSpPr>
        <p:spPr>
          <a:xfrm>
            <a:off x="508000" y="1651000"/>
            <a:ext cx="3810000" cy="5524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Rectangle 3"/>
          <p:cNvSpPr/>
          <p:nvPr/>
        </p:nvSpPr>
        <p:spPr>
          <a:xfrm>
            <a:off x="4318000" y="4889500"/>
            <a:ext cx="2540000" cy="22860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ectangle 4"/>
          <p:cNvSpPr/>
          <p:nvPr/>
        </p:nvSpPr>
        <p:spPr>
          <a:xfrm>
            <a:off x="9398000" y="1651000"/>
            <a:ext cx="3810000" cy="5524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6858000" y="4889500"/>
            <a:ext cx="2540000" cy="22860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F1_75_Logo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000" y="685800"/>
            <a:ext cx="2540000" cy="406400"/>
          </a:xfrm>
          <a:prstGeom prst="rect">
            <a:avLst/>
          </a:prstGeom>
        </p:spPr>
      </p:pic>
      <p:pic>
        <p:nvPicPr>
          <p:cNvPr id="8" name="Picture 7" descr="McLaren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14000" y="317500"/>
            <a:ext cx="2540000" cy="12700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508000" y="16510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08000" y="7175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1" name="Rectangle 10"/>
          <p:cNvSpPr/>
          <p:nvPr/>
        </p:nvSpPr>
        <p:spPr>
          <a:xfrm>
            <a:off x="508000" y="9969500"/>
            <a:ext cx="12700000" cy="254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Rectangle 11"/>
          <p:cNvSpPr/>
          <p:nvPr/>
        </p:nvSpPr>
        <p:spPr>
          <a:xfrm>
            <a:off x="6845300" y="74930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3" name="Rectangle 12"/>
          <p:cNvSpPr/>
          <p:nvPr/>
        </p:nvSpPr>
        <p:spPr>
          <a:xfrm>
            <a:off x="6845300" y="4889500"/>
            <a:ext cx="25400" cy="2286000"/>
          </a:xfrm>
          <a:prstGeom prst="rect">
            <a:avLst/>
          </a:prstGeom>
          <a:solidFill>
            <a:srgbClr val="F4F4F4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4" name="Rectangle 13"/>
          <p:cNvSpPr/>
          <p:nvPr/>
        </p:nvSpPr>
        <p:spPr>
          <a:xfrm>
            <a:off x="558800" y="10287000"/>
            <a:ext cx="1294474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Rectangle 14"/>
          <p:cNvSpPr/>
          <p:nvPr/>
        </p:nvSpPr>
        <p:spPr>
          <a:xfrm>
            <a:off x="558800" y="14605000"/>
            <a:ext cx="1294474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6" name="Rectangle 15"/>
          <p:cNvSpPr/>
          <p:nvPr/>
        </p:nvSpPr>
        <p:spPr>
          <a:xfrm>
            <a:off x="1853274" y="10287000"/>
            <a:ext cx="42113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Rectangle 16"/>
          <p:cNvSpPr/>
          <p:nvPr/>
        </p:nvSpPr>
        <p:spPr>
          <a:xfrm>
            <a:off x="1853274" y="14605000"/>
            <a:ext cx="42113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Rectangle 17"/>
          <p:cNvSpPr/>
          <p:nvPr/>
        </p:nvSpPr>
        <p:spPr>
          <a:xfrm>
            <a:off x="2274407" y="10287000"/>
            <a:ext cx="34367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9" name="Rectangle 18"/>
          <p:cNvSpPr/>
          <p:nvPr/>
        </p:nvSpPr>
        <p:spPr>
          <a:xfrm>
            <a:off x="2274407" y="14605000"/>
            <a:ext cx="3436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0" name="Rectangle 19"/>
          <p:cNvSpPr/>
          <p:nvPr/>
        </p:nvSpPr>
        <p:spPr>
          <a:xfrm>
            <a:off x="2618083" y="10287000"/>
            <a:ext cx="319540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Rectangle 20"/>
          <p:cNvSpPr/>
          <p:nvPr/>
        </p:nvSpPr>
        <p:spPr>
          <a:xfrm>
            <a:off x="2618083" y="14605000"/>
            <a:ext cx="319540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Rectangle 21"/>
          <p:cNvSpPr/>
          <p:nvPr/>
        </p:nvSpPr>
        <p:spPr>
          <a:xfrm>
            <a:off x="2937624" y="10287000"/>
            <a:ext cx="695618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3" name="Rectangle 22"/>
          <p:cNvSpPr/>
          <p:nvPr/>
        </p:nvSpPr>
        <p:spPr>
          <a:xfrm>
            <a:off x="2937624" y="14605000"/>
            <a:ext cx="695618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4" name="Rectangle 23"/>
          <p:cNvSpPr/>
          <p:nvPr/>
        </p:nvSpPr>
        <p:spPr>
          <a:xfrm>
            <a:off x="3633242" y="10287000"/>
            <a:ext cx="581876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5" name="Rectangle 24"/>
          <p:cNvSpPr/>
          <p:nvPr/>
        </p:nvSpPr>
        <p:spPr>
          <a:xfrm>
            <a:off x="3633242" y="14605000"/>
            <a:ext cx="581876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6" name="Rectangle 25"/>
          <p:cNvSpPr/>
          <p:nvPr/>
        </p:nvSpPr>
        <p:spPr>
          <a:xfrm>
            <a:off x="4215119" y="10287000"/>
            <a:ext cx="108427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Rectangle 26"/>
          <p:cNvSpPr/>
          <p:nvPr/>
        </p:nvSpPr>
        <p:spPr>
          <a:xfrm>
            <a:off x="4215119" y="14605000"/>
            <a:ext cx="108427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8" name="Rectangle 27"/>
          <p:cNvSpPr/>
          <p:nvPr/>
        </p:nvSpPr>
        <p:spPr>
          <a:xfrm>
            <a:off x="5299395" y="10287000"/>
            <a:ext cx="68089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9" name="Rectangle 28"/>
          <p:cNvSpPr/>
          <p:nvPr/>
        </p:nvSpPr>
        <p:spPr>
          <a:xfrm>
            <a:off x="5299395" y="14605000"/>
            <a:ext cx="68089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Rectangle 29"/>
          <p:cNvSpPr/>
          <p:nvPr/>
        </p:nvSpPr>
        <p:spPr>
          <a:xfrm>
            <a:off x="5980292" y="10287000"/>
            <a:ext cx="435899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1" name="Rectangle 30"/>
          <p:cNvSpPr/>
          <p:nvPr/>
        </p:nvSpPr>
        <p:spPr>
          <a:xfrm>
            <a:off x="5980292" y="14605000"/>
            <a:ext cx="435899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2" name="Rectangle 31"/>
          <p:cNvSpPr/>
          <p:nvPr/>
        </p:nvSpPr>
        <p:spPr>
          <a:xfrm>
            <a:off x="6416191" y="10287000"/>
            <a:ext cx="272595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3" name="Rectangle 32"/>
          <p:cNvSpPr/>
          <p:nvPr/>
        </p:nvSpPr>
        <p:spPr>
          <a:xfrm>
            <a:off x="6416191" y="14605000"/>
            <a:ext cx="272595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ectangle 33"/>
          <p:cNvSpPr/>
          <p:nvPr/>
        </p:nvSpPr>
        <p:spPr>
          <a:xfrm>
            <a:off x="6688786" y="10287000"/>
            <a:ext cx="1100494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Rectangle 34"/>
          <p:cNvSpPr/>
          <p:nvPr/>
        </p:nvSpPr>
        <p:spPr>
          <a:xfrm>
            <a:off x="6688786" y="14605000"/>
            <a:ext cx="1100494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6" name="Rectangle 35"/>
          <p:cNvSpPr/>
          <p:nvPr/>
        </p:nvSpPr>
        <p:spPr>
          <a:xfrm>
            <a:off x="7789280" y="10287000"/>
            <a:ext cx="185861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7" name="Rectangle 36"/>
          <p:cNvSpPr/>
          <p:nvPr/>
        </p:nvSpPr>
        <p:spPr>
          <a:xfrm>
            <a:off x="7789280" y="14605000"/>
            <a:ext cx="185861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ectangle 37"/>
          <p:cNvSpPr/>
          <p:nvPr/>
        </p:nvSpPr>
        <p:spPr>
          <a:xfrm>
            <a:off x="7975141" y="10287000"/>
            <a:ext cx="490082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Rectangle 38"/>
          <p:cNvSpPr/>
          <p:nvPr/>
        </p:nvSpPr>
        <p:spPr>
          <a:xfrm>
            <a:off x="7975141" y="14605000"/>
            <a:ext cx="490082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0" name="Rectangle 39"/>
          <p:cNvSpPr/>
          <p:nvPr/>
        </p:nvSpPr>
        <p:spPr>
          <a:xfrm>
            <a:off x="8465224" y="10287000"/>
            <a:ext cx="3198823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1" name="Rectangle 40"/>
          <p:cNvSpPr/>
          <p:nvPr/>
        </p:nvSpPr>
        <p:spPr>
          <a:xfrm>
            <a:off x="8465224" y="14605000"/>
            <a:ext cx="3198823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ectangle 41"/>
          <p:cNvSpPr/>
          <p:nvPr/>
        </p:nvSpPr>
        <p:spPr>
          <a:xfrm>
            <a:off x="11664048" y="10287000"/>
            <a:ext cx="174726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Rectangle 42"/>
          <p:cNvSpPr/>
          <p:nvPr/>
        </p:nvSpPr>
        <p:spPr>
          <a:xfrm>
            <a:off x="11664048" y="14605000"/>
            <a:ext cx="174726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4" name="Rectangle 43"/>
          <p:cNvSpPr/>
          <p:nvPr/>
        </p:nvSpPr>
        <p:spPr>
          <a:xfrm>
            <a:off x="11838774" y="10287000"/>
            <a:ext cx="712127" cy="3873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5" name="Rectangle 44"/>
          <p:cNvSpPr/>
          <p:nvPr/>
        </p:nvSpPr>
        <p:spPr>
          <a:xfrm>
            <a:off x="11838774" y="14605000"/>
            <a:ext cx="712127" cy="2222500"/>
          </a:xfrm>
          <a:prstGeom prst="rect">
            <a:avLst/>
          </a:prstGeom>
          <a:solidFill>
            <a:srgbClr val="47C7FC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6" name="Rectangle 45"/>
          <p:cNvSpPr/>
          <p:nvPr/>
        </p:nvSpPr>
        <p:spPr>
          <a:xfrm>
            <a:off x="12550902" y="10287000"/>
            <a:ext cx="631697" cy="3873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7" name="Rectangle 46"/>
          <p:cNvSpPr/>
          <p:nvPr/>
        </p:nvSpPr>
        <p:spPr>
          <a:xfrm>
            <a:off x="12550902" y="14605000"/>
            <a:ext cx="631697" cy="2222500"/>
          </a:xfrm>
          <a:prstGeom prst="rect">
            <a:avLst/>
          </a:prstGeom>
          <a:solidFill>
            <a:srgbClr val="FF8000">
              <a:alpha val="1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48" name="Picture 47" descr="Q3_McLaren_corner_domination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43400" y="952500"/>
            <a:ext cx="5016500" cy="5016500"/>
          </a:xfrm>
          <a:prstGeom prst="rect">
            <a:avLst/>
          </a:prstGeom>
        </p:spPr>
      </p:pic>
      <p:pic>
        <p:nvPicPr>
          <p:cNvPr id="49" name="Picture 48" descr="Q3_McLaren_driver_1_bar_graph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7175500"/>
            <a:ext cx="6896100" cy="2895600"/>
          </a:xfrm>
          <a:prstGeom prst="rect">
            <a:avLst/>
          </a:prstGeom>
        </p:spPr>
      </p:pic>
      <p:pic>
        <p:nvPicPr>
          <p:cNvPr id="50" name="Picture 49" descr="Q3_McLaren_driver_2_bar_graph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642100" y="7175500"/>
            <a:ext cx="6896100" cy="2895600"/>
          </a:xfrm>
          <a:prstGeom prst="rect">
            <a:avLst/>
          </a:prstGeom>
        </p:spPr>
      </p:pic>
      <p:pic>
        <p:nvPicPr>
          <p:cNvPr id="51" name="Picture 50" descr="Q3_McLaren_deltatime.png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81000" y="14478000"/>
            <a:ext cx="12928600" cy="2476500"/>
          </a:xfrm>
          <a:prstGeom prst="rect">
            <a:avLst/>
          </a:prstGeom>
        </p:spPr>
      </p:pic>
      <p:pic>
        <p:nvPicPr>
          <p:cNvPr id="52" name="Picture 51" descr="Q3_McLaren_speed.png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81000" y="10134600"/>
            <a:ext cx="12928600" cy="4508500"/>
          </a:xfrm>
          <a:prstGeom prst="rect">
            <a:avLst/>
          </a:prstGeom>
        </p:spPr>
      </p:pic>
      <p:sp>
        <p:nvSpPr>
          <p:cNvPr id="53" name="TextBox 52"/>
          <p:cNvSpPr txBox="1"/>
          <p:nvPr/>
        </p:nvSpPr>
        <p:spPr>
          <a:xfrm>
            <a:off x="889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12827000" y="1524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Driver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1079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12636500" y="260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Lap Time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3081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23825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1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13081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0" name="TextBox 59"/>
          <p:cNvSpPr txBox="1"/>
          <p:nvPr/>
        </p:nvSpPr>
        <p:spPr>
          <a:xfrm>
            <a:off x="123825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2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3081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123825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Sector 3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3020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10375900" y="3683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1</a:t>
            </a:r>
          </a:p>
        </p:txBody>
      </p:sp>
      <p:sp>
        <p:nvSpPr>
          <p:cNvPr id="65" name="TextBox 64"/>
          <p:cNvSpPr txBox="1"/>
          <p:nvPr/>
        </p:nvSpPr>
        <p:spPr>
          <a:xfrm>
            <a:off x="3302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103759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Trap 2</a:t>
            </a:r>
          </a:p>
        </p:txBody>
      </p:sp>
      <p:sp>
        <p:nvSpPr>
          <p:cNvPr id="67" name="TextBox 66"/>
          <p:cNvSpPr txBox="1"/>
          <p:nvPr/>
        </p:nvSpPr>
        <p:spPr>
          <a:xfrm>
            <a:off x="3302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8" name="TextBox 67"/>
          <p:cNvSpPr txBox="1"/>
          <p:nvPr/>
        </p:nvSpPr>
        <p:spPr>
          <a:xfrm>
            <a:off x="103759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 Final Line</a:t>
            </a:r>
          </a:p>
        </p:txBody>
      </p:sp>
      <p:sp>
        <p:nvSpPr>
          <p:cNvPr id="69" name="TextBox 68"/>
          <p:cNvSpPr txBox="1"/>
          <p:nvPr/>
        </p:nvSpPr>
        <p:spPr>
          <a:xfrm>
            <a:off x="5461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0" name="TextBox 69"/>
          <p:cNvSpPr txBox="1"/>
          <p:nvPr/>
        </p:nvSpPr>
        <p:spPr>
          <a:xfrm>
            <a:off x="8128000" y="4762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Gap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5461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128000" y="584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 Advantage</a:t>
            </a:r>
          </a:p>
        </p:txBody>
      </p:sp>
      <p:sp>
        <p:nvSpPr>
          <p:cNvPr id="73" name="TextBox 72"/>
          <p:cNvSpPr txBox="1"/>
          <p:nvPr/>
        </p:nvSpPr>
        <p:spPr>
          <a:xfrm rot="16200000">
            <a:off x="0" y="82042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4" name="TextBox 73"/>
          <p:cNvSpPr txBox="1"/>
          <p:nvPr/>
        </p:nvSpPr>
        <p:spPr>
          <a:xfrm rot="5400000">
            <a:off x="13716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%LAP TIME</a:t>
            </a:r>
          </a:p>
        </p:txBody>
      </p:sp>
      <p:sp>
        <p:nvSpPr>
          <p:cNvPr id="75" name="TextBox 74"/>
          <p:cNvSpPr txBox="1"/>
          <p:nvPr/>
        </p:nvSpPr>
        <p:spPr>
          <a:xfrm>
            <a:off x="177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6" name="TextBox 75"/>
          <p:cNvSpPr txBox="1"/>
          <p:nvPr/>
        </p:nvSpPr>
        <p:spPr>
          <a:xfrm>
            <a:off x="11938000" y="6985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FULL THROTTLE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18415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8" name="TextBox 77"/>
          <p:cNvSpPr txBox="1"/>
          <p:nvPr/>
        </p:nvSpPr>
        <p:spPr>
          <a:xfrm>
            <a:off x="11938000" y="7810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HEAVY BREAKING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1524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12192000" y="8699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CORNERING</a:t>
            </a:r>
          </a:p>
        </p:txBody>
      </p:sp>
      <p:sp>
        <p:nvSpPr>
          <p:cNvPr id="81" name="TextBox 80"/>
          <p:cNvSpPr txBox="1"/>
          <p:nvPr/>
        </p:nvSpPr>
        <p:spPr>
          <a:xfrm rot="16200000">
            <a:off x="0" y="1187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2" name="TextBox 81"/>
          <p:cNvSpPr txBox="1"/>
          <p:nvPr/>
        </p:nvSpPr>
        <p:spPr>
          <a:xfrm rot="5400000">
            <a:off x="13716000" y="12192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SPEED</a:t>
            </a:r>
          </a:p>
        </p:txBody>
      </p:sp>
      <p:sp>
        <p:nvSpPr>
          <p:cNvPr id="83" name="TextBox 82"/>
          <p:cNvSpPr txBox="1"/>
          <p:nvPr/>
        </p:nvSpPr>
        <p:spPr>
          <a:xfrm rot="16200000">
            <a:off x="0" y="1517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4" name="TextBox 83"/>
          <p:cNvSpPr txBox="1"/>
          <p:nvPr/>
        </p:nvSpPr>
        <p:spPr>
          <a:xfrm rot="5400000">
            <a:off x="13716000" y="15684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>
                <a:solidFill>
                  <a:srgbClr val="787878"/>
                </a:solidFill>
              </a:defRPr>
            </a:pPr>
            <a:r>
              <a:rPr sz="1600">
                <a:latin typeface="Formula1 Display Bold"/>
              </a:rPr>
              <a:t>DELTA TIME</a:t>
            </a:r>
          </a:p>
        </p:txBody>
      </p:sp>
      <p:sp>
        <p:nvSpPr>
          <p:cNvPr id="85" name="TextBox 84"/>
          <p:cNvSpPr txBox="1"/>
          <p:nvPr/>
        </p:nvSpPr>
        <p:spPr>
          <a:xfrm>
            <a:off x="508000" y="1778000"/>
            <a:ext cx="635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l"/>
            <a:r>
              <a:rPr sz="3000" b="1">
                <a:solidFill>
                  <a:srgbClr val="FFFFFF"/>
                </a:solidFill>
                <a:latin typeface="Formula1 Display Regular"/>
              </a:rPr>
              <a:t>Lando Norris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15875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01:30.793</a:t>
            </a:r>
          </a:p>
        </p:txBody>
      </p:sp>
      <p:sp>
        <p:nvSpPr>
          <p:cNvPr id="87" name="TextBox 86"/>
          <p:cNvSpPr txBox="1"/>
          <p:nvPr/>
        </p:nvSpPr>
        <p:spPr>
          <a:xfrm>
            <a:off x="13081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24.030</a:t>
            </a:r>
          </a:p>
        </p:txBody>
      </p:sp>
      <p:sp>
        <p:nvSpPr>
          <p:cNvPr id="88" name="TextBox 87"/>
          <p:cNvSpPr txBox="1"/>
          <p:nvPr/>
        </p:nvSpPr>
        <p:spPr>
          <a:xfrm>
            <a:off x="13081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27.328</a:t>
            </a:r>
          </a:p>
        </p:txBody>
      </p:sp>
      <p:sp>
        <p:nvSpPr>
          <p:cNvPr id="89" name="TextBox 88"/>
          <p:cNvSpPr txBox="1"/>
          <p:nvPr/>
        </p:nvSpPr>
        <p:spPr>
          <a:xfrm>
            <a:off x="13081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39.435</a:t>
            </a:r>
          </a:p>
        </p:txBody>
      </p:sp>
      <p:sp>
        <p:nvSpPr>
          <p:cNvPr id="90" name="TextBox 89"/>
          <p:cNvSpPr txBox="1"/>
          <p:nvPr/>
        </p:nvSpPr>
        <p:spPr>
          <a:xfrm>
            <a:off x="33020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283 kp/h</a:t>
            </a:r>
          </a:p>
        </p:txBody>
      </p:sp>
      <p:sp>
        <p:nvSpPr>
          <p:cNvPr id="91" name="TextBox 90"/>
          <p:cNvSpPr txBox="1"/>
          <p:nvPr/>
        </p:nvSpPr>
        <p:spPr>
          <a:xfrm>
            <a:off x="3302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3302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5461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0.152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461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9/17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6350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58%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6350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18%</a:t>
            </a:r>
          </a:p>
        </p:txBody>
      </p:sp>
      <p:sp>
        <p:nvSpPr>
          <p:cNvPr id="97" name="TextBox 96"/>
          <p:cNvSpPr txBox="1"/>
          <p:nvPr/>
        </p:nvSpPr>
        <p:spPr>
          <a:xfrm>
            <a:off x="6350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24%</a:t>
            </a:r>
          </a:p>
        </p:txBody>
      </p:sp>
      <p:sp>
        <p:nvSpPr>
          <p:cNvPr id="98" name="TextBox 97"/>
          <p:cNvSpPr txBox="1"/>
          <p:nvPr/>
        </p:nvSpPr>
        <p:spPr>
          <a:xfrm>
            <a:off x="9461500" y="1778000"/>
            <a:ext cx="3810000" cy="254000"/>
          </a:xfrm>
          <a:prstGeom prst="rect">
            <a:avLst/>
          </a:prstGeom>
          <a:noFill/>
        </p:spPr>
        <p:txBody>
          <a:bodyPr wrap="none">
            <a:noAutofit/>
          </a:bodyPr>
          <a:lstStyle/>
          <a:p/>
          <a:p>
            <a:pPr algn="r"/>
            <a:r>
              <a:rPr sz="3000" b="1">
                <a:solidFill>
                  <a:srgbClr val="FFFFFF"/>
                </a:solidFill>
                <a:latin typeface="Formula1 Display Regular"/>
              </a:rPr>
              <a:t>Oscar Piastri</a:t>
            </a:r>
          </a:p>
        </p:txBody>
      </p:sp>
      <p:sp>
        <p:nvSpPr>
          <p:cNvPr id="99" name="TextBox 98"/>
          <p:cNvSpPr txBox="1"/>
          <p:nvPr/>
        </p:nvSpPr>
        <p:spPr>
          <a:xfrm>
            <a:off x="12065000" y="2857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01:30.641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123825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23.996</a:t>
            </a:r>
          </a:p>
        </p:txBody>
      </p:sp>
      <p:sp>
        <p:nvSpPr>
          <p:cNvPr id="101" name="TextBox 100"/>
          <p:cNvSpPr txBox="1"/>
          <p:nvPr/>
        </p:nvSpPr>
        <p:spPr>
          <a:xfrm>
            <a:off x="123825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27.227</a:t>
            </a:r>
          </a:p>
        </p:txBody>
      </p:sp>
      <p:sp>
        <p:nvSpPr>
          <p:cNvPr id="102" name="TextBox 101"/>
          <p:cNvSpPr txBox="1"/>
          <p:nvPr/>
        </p:nvSpPr>
        <p:spPr>
          <a:xfrm>
            <a:off x="123825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39.418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0375900" y="3937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284 kp/h</a:t>
            </a:r>
          </a:p>
        </p:txBody>
      </p:sp>
      <p:sp>
        <p:nvSpPr>
          <p:cNvPr id="104" name="TextBox 103"/>
          <p:cNvSpPr txBox="1"/>
          <p:nvPr/>
        </p:nvSpPr>
        <p:spPr>
          <a:xfrm>
            <a:off x="103759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278 kp/h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103759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272 kp/h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8128000" y="5016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-0.152</a:t>
            </a:r>
          </a:p>
        </p:txBody>
      </p:sp>
      <p:sp>
        <p:nvSpPr>
          <p:cNvPr id="107" name="TextBox 106"/>
          <p:cNvSpPr txBox="1"/>
          <p:nvPr/>
        </p:nvSpPr>
        <p:spPr>
          <a:xfrm>
            <a:off x="8128000" y="6096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3000" b="1">
                <a:solidFill>
                  <a:srgbClr val="FFFFFF"/>
                </a:solidFill>
                <a:latin typeface="Formula1 Display Regular"/>
              </a:rPr>
              <a:t>8/17</a:t>
            </a:r>
          </a:p>
        </p:txBody>
      </p:sp>
      <p:sp>
        <p:nvSpPr>
          <p:cNvPr id="108" name="TextBox 107"/>
          <p:cNvSpPr txBox="1"/>
          <p:nvPr/>
        </p:nvSpPr>
        <p:spPr>
          <a:xfrm>
            <a:off x="7366000" y="72644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59%</a:t>
            </a:r>
          </a:p>
        </p:txBody>
      </p:sp>
      <p:sp>
        <p:nvSpPr>
          <p:cNvPr id="109" name="TextBox 108"/>
          <p:cNvSpPr txBox="1"/>
          <p:nvPr/>
        </p:nvSpPr>
        <p:spPr>
          <a:xfrm>
            <a:off x="7366000" y="81280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16%</a:t>
            </a:r>
          </a:p>
        </p:txBody>
      </p:sp>
      <p:sp>
        <p:nvSpPr>
          <p:cNvPr id="110" name="TextBox 109"/>
          <p:cNvSpPr txBox="1"/>
          <p:nvPr/>
        </p:nvSpPr>
        <p:spPr>
          <a:xfrm>
            <a:off x="7366000" y="8953500"/>
            <a:ext cx="0" cy="254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r>
              <a:rPr sz="2400" b="1">
                <a:solidFill>
                  <a:srgbClr val="FFFFFF"/>
                </a:solidFill>
                <a:latin typeface="Formula1 Display Regular"/>
              </a:rPr>
              <a:t>25%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