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011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011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8918" y="10287000"/>
            <a:ext cx="42386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8918" y="14605000"/>
            <a:ext cx="42386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2780" y="10287000"/>
            <a:ext cx="34226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2780" y="14605000"/>
            <a:ext cx="34226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5046" y="10287000"/>
            <a:ext cx="30815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5046" y="14605000"/>
            <a:ext cx="30815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3197" y="10287000"/>
            <a:ext cx="75350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3197" y="14605000"/>
            <a:ext cx="75350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6699" y="10287000"/>
            <a:ext cx="54964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6699" y="14605000"/>
            <a:ext cx="54964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6347" y="10287000"/>
            <a:ext cx="112310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6347" y="14605000"/>
            <a:ext cx="112310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9457" y="10287000"/>
            <a:ext cx="64678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9457" y="14605000"/>
            <a:ext cx="64678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6243" y="10287000"/>
            <a:ext cx="42379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6243" y="14605000"/>
            <a:ext cx="42379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0034" y="10287000"/>
            <a:ext cx="25894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0034" y="14605000"/>
            <a:ext cx="25894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8983" y="10287000"/>
            <a:ext cx="112019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8983" y="14605000"/>
            <a:ext cx="112019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9179" y="10287000"/>
            <a:ext cx="19201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9179" y="14605000"/>
            <a:ext cx="19201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11195" y="10287000"/>
            <a:ext cx="47554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11195" y="14605000"/>
            <a:ext cx="47554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6742" y="10287000"/>
            <a:ext cx="320050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6742" y="14605000"/>
            <a:ext cx="320050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7250" y="10287000"/>
            <a:ext cx="17317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7250" y="14605000"/>
            <a:ext cx="17317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60426" y="10287000"/>
            <a:ext cx="68794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60426" y="14605000"/>
            <a:ext cx="68794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48372" y="10287000"/>
            <a:ext cx="63422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48372" y="14605000"/>
            <a:ext cx="63422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01:31.738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24.582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27.652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39.504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0.569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26%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01:31.169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24.302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27.425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39.442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282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-0.569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035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035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9153" y="10287000"/>
            <a:ext cx="42393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9153" y="14605000"/>
            <a:ext cx="42393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3091" y="10287000"/>
            <a:ext cx="34232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3091" y="14605000"/>
            <a:ext cx="34232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5418" y="10287000"/>
            <a:ext cx="30820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5418" y="14605000"/>
            <a:ext cx="30820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3624" y="10287000"/>
            <a:ext cx="75363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3624" y="14605000"/>
            <a:ext cx="75363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7262" y="10287000"/>
            <a:ext cx="54974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7262" y="14605000"/>
            <a:ext cx="54974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7009" y="10287000"/>
            <a:ext cx="112331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7009" y="14605000"/>
            <a:ext cx="112331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70320" y="10287000"/>
            <a:ext cx="64690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70320" y="14605000"/>
            <a:ext cx="64690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7222" y="10287000"/>
            <a:ext cx="423866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7222" y="14605000"/>
            <a:ext cx="42386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1089" y="10287000"/>
            <a:ext cx="25899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1089" y="14605000"/>
            <a:ext cx="25899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0085" y="10287000"/>
            <a:ext cx="112039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0085" y="14605000"/>
            <a:ext cx="112039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0481" y="10287000"/>
            <a:ext cx="192051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0481" y="14605000"/>
            <a:ext cx="192051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12532" y="10287000"/>
            <a:ext cx="47563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12532" y="14605000"/>
            <a:ext cx="47563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8164" y="10287000"/>
            <a:ext cx="320108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8164" y="14605000"/>
            <a:ext cx="320108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9247" y="10287000"/>
            <a:ext cx="173207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9247" y="14605000"/>
            <a:ext cx="173207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62454" y="10287000"/>
            <a:ext cx="688069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62454" y="14605000"/>
            <a:ext cx="68806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50524" y="10287000"/>
            <a:ext cx="63207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50524" y="14605000"/>
            <a:ext cx="63207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01:31.057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24.322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27.384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39.351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279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0.208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01:30.849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24.261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27.249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39.339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-0.208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17%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Sprint Quali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908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908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7886" y="10287000"/>
            <a:ext cx="42352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7886" y="14605000"/>
            <a:ext cx="42352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1414" y="10287000"/>
            <a:ext cx="34199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1414" y="14605000"/>
            <a:ext cx="34199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3410" y="10287000"/>
            <a:ext cx="30790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3410" y="14605000"/>
            <a:ext cx="30790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1318" y="10287000"/>
            <a:ext cx="75290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1318" y="14605000"/>
            <a:ext cx="75290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4227" y="10287000"/>
            <a:ext cx="54921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4227" y="14605000"/>
            <a:ext cx="54921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3442" y="10287000"/>
            <a:ext cx="112222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3442" y="14605000"/>
            <a:ext cx="112222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5667" y="10287000"/>
            <a:ext cx="64627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5667" y="14605000"/>
            <a:ext cx="64627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1944" y="10287000"/>
            <a:ext cx="42345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1944" y="14605000"/>
            <a:ext cx="42345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5400" y="10287000"/>
            <a:ext cx="25874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5400" y="14605000"/>
            <a:ext cx="25874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4145" y="10287000"/>
            <a:ext cx="1119313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4145" y="14605000"/>
            <a:ext cx="1119313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3459" y="10287000"/>
            <a:ext cx="19186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3459" y="14605000"/>
            <a:ext cx="19186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05324" y="10287000"/>
            <a:ext cx="47517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05324" y="14605000"/>
            <a:ext cx="47517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0496" y="10287000"/>
            <a:ext cx="319798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0496" y="14605000"/>
            <a:ext cx="319798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78483" y="10287000"/>
            <a:ext cx="17303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78483" y="14605000"/>
            <a:ext cx="17303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51523" y="10287000"/>
            <a:ext cx="68740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51523" y="14605000"/>
            <a:ext cx="68740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8927" y="10287000"/>
            <a:ext cx="64367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8927" y="14605000"/>
            <a:ext cx="64367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01:31.393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24.293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27.440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39.660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0.464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01:30.929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24.297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27.317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39.315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269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-0.464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