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Chinese GP Sprint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572703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969703" y="9931400"/>
            <a:ext cx="572703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542406" y="9931400"/>
            <a:ext cx="572703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15109" y="9931400"/>
            <a:ext cx="572703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687812" y="9931400"/>
            <a:ext cx="572703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260515" y="9931400"/>
            <a:ext cx="572703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833218" y="9931400"/>
            <a:ext cx="572703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5405922" y="9931400"/>
            <a:ext cx="572703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5978625" y="9931400"/>
            <a:ext cx="572703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6551328" y="9931400"/>
            <a:ext cx="572703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7124031" y="9931400"/>
            <a:ext cx="572703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7696734" y="9931400"/>
            <a:ext cx="572703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8269437" y="9931400"/>
            <a:ext cx="572703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8842141" y="9931400"/>
            <a:ext cx="572703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9414844" y="9931400"/>
            <a:ext cx="572703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9987547" y="9931400"/>
            <a:ext cx="572703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10560250" y="9931400"/>
            <a:ext cx="572703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11132953" y="9931400"/>
            <a:ext cx="572703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1705656" y="9931400"/>
            <a:ext cx="572703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7" name="Picture 36" descr="Sprint_Red Bull Racing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38" name="Picture 37" descr="Sprint_Red Bull Racing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39" name="Picture 38" descr="Sprint_Red Bull Racing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40" name="Picture 39" descr="Sprint_Red Bull Racing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41" name="Picture 40" descr="Sprint_Red Bull Racing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3" name="TextBox 52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5" name="TextBox 54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7" name="TextBox 56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0/19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Max Verstappen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0:27:36.620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1:37.144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1.998 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-35.1 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17/19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Liam Lawson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1:38.575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0:27:59.084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1.39 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+35.1 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2/19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Chinese GP Sprint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572703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969703" y="9931400"/>
            <a:ext cx="572703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542406" y="9931400"/>
            <a:ext cx="572703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15109" y="9931400"/>
            <a:ext cx="572703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687812" y="9931400"/>
            <a:ext cx="572703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260515" y="9931400"/>
            <a:ext cx="572703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833218" y="9931400"/>
            <a:ext cx="572703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5405922" y="9931400"/>
            <a:ext cx="572703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5978625" y="9931400"/>
            <a:ext cx="572703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6551328" y="9931400"/>
            <a:ext cx="572703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7124031" y="9931400"/>
            <a:ext cx="572703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7696734" y="9931400"/>
            <a:ext cx="572703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8269437" y="9931400"/>
            <a:ext cx="572703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8842141" y="9931400"/>
            <a:ext cx="572703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9414844" y="9931400"/>
            <a:ext cx="572703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9987547" y="9931400"/>
            <a:ext cx="572703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10560250" y="9931400"/>
            <a:ext cx="572703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11132953" y="9931400"/>
            <a:ext cx="572703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1705656" y="9931400"/>
            <a:ext cx="572703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7" name="Picture 36" descr="Sprint_McLaren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38" name="Picture 37" descr="Sprint_McLaren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39" name="Picture 38" descr="Sprint_McLaren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40" name="Picture 39" descr="Sprint_McLaren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41" name="Picture 40" descr="Sprint_McLaren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3" name="TextBox 52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5" name="TextBox 54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7" name="TextBox 56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0/19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Lando Norris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0:27:43.822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1:37.875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1.234 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+16.582 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2/19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Oscar Piastri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1:37.004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0:27:32.045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1.524 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-16.582 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17/19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Chinese GP Sprint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572703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969703" y="9931400"/>
            <a:ext cx="572703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542406" y="9931400"/>
            <a:ext cx="572703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15109" y="9931400"/>
            <a:ext cx="572703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687812" y="9931400"/>
            <a:ext cx="572703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260515" y="9931400"/>
            <a:ext cx="572703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833218" y="9931400"/>
            <a:ext cx="572703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5405922" y="9931400"/>
            <a:ext cx="572703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5978625" y="9931400"/>
            <a:ext cx="572703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6551328" y="9931400"/>
            <a:ext cx="572703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7124031" y="9931400"/>
            <a:ext cx="572703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7696734" y="9931400"/>
            <a:ext cx="572703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8269437" y="9931400"/>
            <a:ext cx="572703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8842141" y="9931400"/>
            <a:ext cx="572703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9414844" y="9931400"/>
            <a:ext cx="572703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9987547" y="9931400"/>
            <a:ext cx="572703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10560250" y="9931400"/>
            <a:ext cx="572703" cy="4889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11132953" y="9931400"/>
            <a:ext cx="572703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1705656" y="9931400"/>
            <a:ext cx="572703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7" name="Picture 36" descr="Sprint_Alpine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38" name="Picture 37" descr="Sprint_Alpine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39" name="Picture 38" descr="Sprint_Alpine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40" name="Picture 39" descr="Sprint_Alpine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41" name="Picture 40" descr="Sprint_Alpine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3" name="TextBox 52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5" name="TextBox 54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7" name="TextBox 56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0/19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Pierre Gasly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0:27:56.553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1:38.756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1.205 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-20.563 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14/19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Jack Doohan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1:38.627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0:28:15.017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1.377 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+20.563 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20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5/19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Chinese GP Sprint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572703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969703" y="9931400"/>
            <a:ext cx="572703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542406" y="9931400"/>
            <a:ext cx="572703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15109" y="9931400"/>
            <a:ext cx="572703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687812" y="9931400"/>
            <a:ext cx="572703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260515" y="9931400"/>
            <a:ext cx="572703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833218" y="9931400"/>
            <a:ext cx="572703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5405922" y="9931400"/>
            <a:ext cx="572703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5978625" y="9931400"/>
            <a:ext cx="572703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6551328" y="9931400"/>
            <a:ext cx="572703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7124031" y="9931400"/>
            <a:ext cx="572703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7696734" y="9931400"/>
            <a:ext cx="572703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8269437" y="9931400"/>
            <a:ext cx="572703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8842141" y="9931400"/>
            <a:ext cx="572703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9414844" y="9931400"/>
            <a:ext cx="572703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9987547" y="9931400"/>
            <a:ext cx="572703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10560250" y="9931400"/>
            <a:ext cx="572703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11132953" y="9931400"/>
            <a:ext cx="572703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1705656" y="9931400"/>
            <a:ext cx="572703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7" name="Picture 36" descr="Sprint_Mercedes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38" name="Picture 37" descr="Sprint_Mercedes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39" name="Picture 38" descr="Sprint_Mercedes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40" name="Picture 39" descr="Sprint_Mercedes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41" name="Picture 40" descr="Sprint_Mercedes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3" name="TextBox 52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5" name="TextBox 54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7" name="TextBox 56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0/19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Kimi Antonelli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0:27:44.654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1:38.005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1.999 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+11.446 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1/19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George Russell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1:37.382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0:27:35.179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1.585 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-11.446 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18/19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Chinese GP Sprint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572703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969703" y="9931400"/>
            <a:ext cx="572703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542406" y="9931400"/>
            <a:ext cx="572703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15109" y="9931400"/>
            <a:ext cx="572703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687812" y="9931400"/>
            <a:ext cx="572703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260515" y="9931400"/>
            <a:ext cx="572703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833218" y="9931400"/>
            <a:ext cx="572703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5405922" y="9931400"/>
            <a:ext cx="572703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5978625" y="9931400"/>
            <a:ext cx="572703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6551328" y="9931400"/>
            <a:ext cx="572703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7124031" y="9931400"/>
            <a:ext cx="572703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7696734" y="9931400"/>
            <a:ext cx="572703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8269437" y="9931400"/>
            <a:ext cx="572703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8842141" y="9931400"/>
            <a:ext cx="572703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9414844" y="9931400"/>
            <a:ext cx="572703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9987547" y="9931400"/>
            <a:ext cx="572703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10560250" y="9931400"/>
            <a:ext cx="572703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11132953" y="9931400"/>
            <a:ext cx="572703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1705656" y="9931400"/>
            <a:ext cx="572703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7" name="Picture 36" descr="Sprint_Aston Martin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38" name="Picture 37" descr="Sprint_Aston Martin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39" name="Picture 38" descr="Sprint_Aston Martin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40" name="Picture 39" descr="Sprint_Aston Martin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41" name="Picture 40" descr="Sprint_Aston Martin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3" name="TextBox 52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5" name="TextBox 54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7" name="TextBox 56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0/19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Fernando Alonso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0:27:57.598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1:38.212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2.3 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+13.302 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1/19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Lance Stroll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1:37.691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0:27:45.804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1.834 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-13.302 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18/19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Chinese GP Sprint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572703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969703" y="9931400"/>
            <a:ext cx="572703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542406" y="9931400"/>
            <a:ext cx="572703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15109" y="9931400"/>
            <a:ext cx="572703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687812" y="9931400"/>
            <a:ext cx="572703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260515" y="9931400"/>
            <a:ext cx="572703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833218" y="9931400"/>
            <a:ext cx="572703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5405922" y="9931400"/>
            <a:ext cx="572703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5978625" y="9931400"/>
            <a:ext cx="572703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6551328" y="9931400"/>
            <a:ext cx="572703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7124031" y="9931400"/>
            <a:ext cx="572703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7696734" y="9931400"/>
            <a:ext cx="572703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8269437" y="9931400"/>
            <a:ext cx="572703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8842141" y="9931400"/>
            <a:ext cx="572703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9414844" y="9931400"/>
            <a:ext cx="572703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9987547" y="9931400"/>
            <a:ext cx="572703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10560250" y="9931400"/>
            <a:ext cx="572703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11132953" y="9931400"/>
            <a:ext cx="572703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1705656" y="9931400"/>
            <a:ext cx="572703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7" name="Picture 36" descr="Sprint_Ferrari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38" name="Picture 37" descr="Sprint_Ferrari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39" name="Picture 38" descr="Sprint_Ferrari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40" name="Picture 39" descr="Sprint_Ferrari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41" name="Picture 40" descr="Sprint_Ferrari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3" name="TextBox 52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5" name="TextBox 54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7" name="TextBox 56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0/19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Charles Leclerc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0:27:34.967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1:37.291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1.071 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+12.190 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5/19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Lewis Hamilton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1:36.899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0:27:27.933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0.946 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-12.190 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14/19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Chinese GP Sprint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572703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969703" y="9931400"/>
            <a:ext cx="572703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542406" y="9931400"/>
            <a:ext cx="572703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15109" y="9931400"/>
            <a:ext cx="572703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687812" y="9931400"/>
            <a:ext cx="572703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260515" y="9931400"/>
            <a:ext cx="572703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833218" y="9931400"/>
            <a:ext cx="572703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5405922" y="9931400"/>
            <a:ext cx="572703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5978625" y="9931400"/>
            <a:ext cx="572703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6551328" y="9931400"/>
            <a:ext cx="572703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7124031" y="9931400"/>
            <a:ext cx="572703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7696734" y="9931400"/>
            <a:ext cx="572703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8269437" y="9931400"/>
            <a:ext cx="572703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8842141" y="9931400"/>
            <a:ext cx="572703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9414844" y="9931400"/>
            <a:ext cx="572703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9987547" y="9931400"/>
            <a:ext cx="572703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10560250" y="9931400"/>
            <a:ext cx="572703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11132953" y="9931400"/>
            <a:ext cx="572703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1705656" y="9931400"/>
            <a:ext cx="572703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7" name="Picture 36" descr="Sprint_Racing Bulls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38" name="Picture 37" descr="Sprint_Racing Bulls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39" name="Picture 38" descr="Sprint_Racing Bulls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40" name="Picture 39" descr="Sprint_Racing Bulls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41" name="Picture 40" descr="Sprint_Racing Bulls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3" name="TextBox 52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5" name="TextBox 54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7" name="TextBox 56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0/19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Yuki Tsunoda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0:27:44.316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1:37.908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2.042 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-20.112 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18/19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Isack Hadjar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1:38.560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0:27:58.263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1.249 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+20.112 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1/19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Chinese GP Sprint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572703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969703" y="9931400"/>
            <a:ext cx="572703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542406" y="9931400"/>
            <a:ext cx="572703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15109" y="9931400"/>
            <a:ext cx="572703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687812" y="9931400"/>
            <a:ext cx="572703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260515" y="9931400"/>
            <a:ext cx="572703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833218" y="9931400"/>
            <a:ext cx="572703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5405922" y="9931400"/>
            <a:ext cx="572703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5978625" y="9931400"/>
            <a:ext cx="572703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6551328" y="9931400"/>
            <a:ext cx="572703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7124031" y="9931400"/>
            <a:ext cx="572703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7696734" y="9931400"/>
            <a:ext cx="572703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8269437" y="9931400"/>
            <a:ext cx="572703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8842141" y="9931400"/>
            <a:ext cx="572703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9414844" y="9931400"/>
            <a:ext cx="572703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9987547" y="9931400"/>
            <a:ext cx="572703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10560250" y="9931400"/>
            <a:ext cx="572703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11132953" y="9931400"/>
            <a:ext cx="572703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1705656" y="9931400"/>
            <a:ext cx="572703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7" name="Picture 36" descr="Sprint_Williams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38" name="Picture 37" descr="Sprint_Williams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39" name="Picture 38" descr="Sprint_Williams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40" name="Picture 39" descr="Sprint_Williams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41" name="Picture 40" descr="Sprint_Williams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3" name="TextBox 52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5" name="TextBox 54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7" name="TextBox 56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0/19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Alexander Albon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0:27:58.156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1:38.309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2.118 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-12.084 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11/19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Carlos Sainz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1:37.863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0:28:08.708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1.674 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+12.084 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8/19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Chinese GP Sprint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Kick Sau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572703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969703" y="9931400"/>
            <a:ext cx="572703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542406" y="9931400"/>
            <a:ext cx="572703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15109" y="9931400"/>
            <a:ext cx="572703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687812" y="9931400"/>
            <a:ext cx="572703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260515" y="9931400"/>
            <a:ext cx="572703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833218" y="9931400"/>
            <a:ext cx="572703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5405922" y="9931400"/>
            <a:ext cx="572703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5978625" y="9931400"/>
            <a:ext cx="572703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6551328" y="9931400"/>
            <a:ext cx="572703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7124031" y="9931400"/>
            <a:ext cx="572703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7696734" y="9931400"/>
            <a:ext cx="572703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8269437" y="9931400"/>
            <a:ext cx="572703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8842141" y="9931400"/>
            <a:ext cx="572703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9414844" y="9931400"/>
            <a:ext cx="572703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9987547" y="9931400"/>
            <a:ext cx="572703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10560250" y="9931400"/>
            <a:ext cx="572703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11132953" y="9931400"/>
            <a:ext cx="572703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1705656" y="9931400"/>
            <a:ext cx="572703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7" name="Picture 36" descr="Sprint_Kick Sauber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38" name="Picture 37" descr="Sprint_Kick Sauber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39" name="Picture 38" descr="Sprint_Kick Sauber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40" name="Picture 39" descr="Sprint_Kick Sauber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41" name="Picture 40" descr="Sprint_Kick Sauber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3" name="TextBox 52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5" name="TextBox 54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7" name="TextBox 56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0/19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Nico Hulkenberg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0:28:08.319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1:39.129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1.443 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+02.742 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11/19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Gabriel Bortoleto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1:39.037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0:28:10.337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1.428 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-02.742 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8/19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Chinese GP Sprint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Haas F1 Te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572703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969703" y="9931400"/>
            <a:ext cx="572703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542406" y="9931400"/>
            <a:ext cx="572703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15109" y="9931400"/>
            <a:ext cx="572703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687812" y="9931400"/>
            <a:ext cx="572703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260515" y="9931400"/>
            <a:ext cx="572703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833218" y="9931400"/>
            <a:ext cx="572703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5405922" y="9931400"/>
            <a:ext cx="572703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5978625" y="9931400"/>
            <a:ext cx="572703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6551328" y="9931400"/>
            <a:ext cx="572703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7124031" y="9931400"/>
            <a:ext cx="572703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7696734" y="9931400"/>
            <a:ext cx="572703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8269437" y="9931400"/>
            <a:ext cx="572703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8842141" y="9931400"/>
            <a:ext cx="572703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9414844" y="9931400"/>
            <a:ext cx="572703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9987547" y="9931400"/>
            <a:ext cx="572703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10560250" y="9931400"/>
            <a:ext cx="572703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11132953" y="9931400"/>
            <a:ext cx="572703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1705656" y="9931400"/>
            <a:ext cx="572703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7" name="Picture 36" descr="Sprint_Haas F1 Team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38" name="Picture 37" descr="Sprint_Haas F1 Team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39" name="Picture 38" descr="Sprint_Haas F1 Team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40" name="Picture 39" descr="Sprint_Haas F1 Team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41" name="Picture 40" descr="Sprint_Haas F1 Team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3" name="TextBox 52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54" name="TextBox 53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5" name="TextBox 54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7" name="TextBox 56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0/19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Esteban Ocon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0:28:01.527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1:39.025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1.111 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+00.533 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8/19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Ollie Bearman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1:38.365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0:28:03.694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2.283 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-00.533 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11/19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