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Japanese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568096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568096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126896" y="10287000"/>
            <a:ext cx="243210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126896" y="14605000"/>
            <a:ext cx="243210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70107" y="10287000"/>
            <a:ext cx="507712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70107" y="14605000"/>
            <a:ext cx="507712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877819" y="10287000"/>
            <a:ext cx="292402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877819" y="14605000"/>
            <a:ext cx="292402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170222" y="10287000"/>
            <a:ext cx="364105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170222" y="14605000"/>
            <a:ext cx="364105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34327" y="10287000"/>
            <a:ext cx="343416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34327" y="14605000"/>
            <a:ext cx="343416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77743" y="10287000"/>
            <a:ext cx="698518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77743" y="14605000"/>
            <a:ext cx="698518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576262" y="10287000"/>
            <a:ext cx="925132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576262" y="14605000"/>
            <a:ext cx="925132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501394" y="10287000"/>
            <a:ext cx="320278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501394" y="14605000"/>
            <a:ext cx="320278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821672" y="10287000"/>
            <a:ext cx="721973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821672" y="14605000"/>
            <a:ext cx="721973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543646" y="10287000"/>
            <a:ext cx="318531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543646" y="14605000"/>
            <a:ext cx="318531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6862177" y="10287000"/>
            <a:ext cx="560457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6862177" y="14605000"/>
            <a:ext cx="560457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422635" y="10287000"/>
            <a:ext cx="1392212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422635" y="14605000"/>
            <a:ext cx="1392212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814847" y="10287000"/>
            <a:ext cx="354465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814847" y="14605000"/>
            <a:ext cx="354465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9169312" y="10287000"/>
            <a:ext cx="2297227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9169312" y="14605000"/>
            <a:ext cx="229722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466540" y="10287000"/>
            <a:ext cx="827079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466540" y="14605000"/>
            <a:ext cx="827079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293619" y="10287000"/>
            <a:ext cx="178654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293619" y="14605000"/>
            <a:ext cx="17865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472274" y="10287000"/>
            <a:ext cx="363983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472274" y="14605000"/>
            <a:ext cx="363983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836257" y="10287000"/>
            <a:ext cx="346342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836257" y="14605000"/>
            <a:ext cx="346342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2" name="Picture 51" descr="Q1_Red Bull Racing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3" name="Picture 52" descr="Q1_Red Bull Racing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4" name="Picture 53" descr="Q1_Red Bull Racing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5" name="Picture 54" descr="Q1_Red Bull Racing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6" name="Picture 55" descr="Q1_Red Bull Racing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Max Verstappen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01:27.943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30.696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39.718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17.529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288 kp/h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299 kp/h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270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-0.024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70%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13%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Yuki Tsunoda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01:27.967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30.839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39.679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17.449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285 kp/h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296 kp/h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270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0.024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10/19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68%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11%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21%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Japanese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571220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571220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130020" y="10287000"/>
            <a:ext cx="24369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130020" y="14605000"/>
            <a:ext cx="24369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73715" y="10287000"/>
            <a:ext cx="508723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73715" y="14605000"/>
            <a:ext cx="508723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882438" y="10287000"/>
            <a:ext cx="29298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882438" y="14605000"/>
            <a:ext cx="29298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175423" y="10287000"/>
            <a:ext cx="364830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175423" y="14605000"/>
            <a:ext cx="364830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40254" y="10287000"/>
            <a:ext cx="344100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40254" y="14605000"/>
            <a:ext cx="344100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84354" y="10287000"/>
            <a:ext cx="699909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84354" y="14605000"/>
            <a:ext cx="699909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584263" y="10287000"/>
            <a:ext cx="926975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584263" y="14605000"/>
            <a:ext cx="926975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511238" y="10287000"/>
            <a:ext cx="320916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511238" y="14605000"/>
            <a:ext cx="320916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832155" y="10287000"/>
            <a:ext cx="72341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832155" y="14605000"/>
            <a:ext cx="72341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555566" y="10287000"/>
            <a:ext cx="319165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555566" y="14605000"/>
            <a:ext cx="319165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6874732" y="10287000"/>
            <a:ext cx="561573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6874732" y="14605000"/>
            <a:ext cx="561573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436306" y="10287000"/>
            <a:ext cx="139498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436306" y="14605000"/>
            <a:ext cx="139498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831291" y="10287000"/>
            <a:ext cx="35517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831291" y="14605000"/>
            <a:ext cx="35517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9186462" y="10287000"/>
            <a:ext cx="2301802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9186462" y="14605000"/>
            <a:ext cx="2301802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488265" y="10287000"/>
            <a:ext cx="828726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488265" y="14605000"/>
            <a:ext cx="828726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316992" y="10287000"/>
            <a:ext cx="179010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316992" y="14605000"/>
            <a:ext cx="179010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496002" y="10287000"/>
            <a:ext cx="364708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496002" y="14605000"/>
            <a:ext cx="36470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860711" y="10287000"/>
            <a:ext cx="321888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860711" y="14605000"/>
            <a:ext cx="32188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2" name="Picture 51" descr="Q1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3" name="Picture 52" descr="Q1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4" name="Picture 53" descr="Q1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5" name="Picture 54" descr="Q1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6" name="Picture 55" descr="Q1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Lando Norris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01:27.845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30.610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39.725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17.510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288 kp/h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303 kp/h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272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0.158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68%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12%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Oscar Piastri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01:27.687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30.690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39.542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17.455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287 kp/h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301 kp/h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271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-0.158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11/19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68%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10%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22%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Japanese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Alp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572512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572512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131312" y="10287000"/>
            <a:ext cx="243895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131312" y="14605000"/>
            <a:ext cx="243895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75208" y="10287000"/>
            <a:ext cx="509141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75208" y="14605000"/>
            <a:ext cx="509141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884350" y="10287000"/>
            <a:ext cx="293225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884350" y="14605000"/>
            <a:ext cx="293225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177576" y="10287000"/>
            <a:ext cx="365130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177576" y="14605000"/>
            <a:ext cx="365130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42707" y="10287000"/>
            <a:ext cx="344383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42707" y="14605000"/>
            <a:ext cx="344383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87090" y="10287000"/>
            <a:ext cx="700485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87090" y="14605000"/>
            <a:ext cx="700485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587576" y="10287000"/>
            <a:ext cx="927737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587576" y="14605000"/>
            <a:ext cx="927737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515313" y="10287000"/>
            <a:ext cx="321180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515313" y="14605000"/>
            <a:ext cx="321180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836494" y="10287000"/>
            <a:ext cx="724006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836494" y="14605000"/>
            <a:ext cx="724006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560500" y="10287000"/>
            <a:ext cx="319428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560500" y="14605000"/>
            <a:ext cx="319428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6879929" y="10287000"/>
            <a:ext cx="562035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6879929" y="14605000"/>
            <a:ext cx="562035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441965" y="10287000"/>
            <a:ext cx="1396132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441965" y="14605000"/>
            <a:ext cx="1396132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838097" y="10287000"/>
            <a:ext cx="355463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838097" y="14605000"/>
            <a:ext cx="355463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9193561" y="10287000"/>
            <a:ext cx="2303696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9193561" y="14605000"/>
            <a:ext cx="2303696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497258" y="10287000"/>
            <a:ext cx="829408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497258" y="14605000"/>
            <a:ext cx="829408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326667" y="10287000"/>
            <a:ext cx="179157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326667" y="14605000"/>
            <a:ext cx="179157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505824" y="10287000"/>
            <a:ext cx="365008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505824" y="14605000"/>
            <a:ext cx="365008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870833" y="10287000"/>
            <a:ext cx="311766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870833" y="14605000"/>
            <a:ext cx="311766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2" name="Picture 51" descr="Q1_Alpine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3" name="Picture 52" descr="Q1_Alpine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4" name="Picture 53" descr="Q1_Alpine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5" name="Picture 54" descr="Q1_Alpine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6" name="Picture 55" descr="Q1_Alpine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Pierre Gasly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01:28.186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30.666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40.091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17.429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286 kp/h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297 kp/h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270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-0.691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7/19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67%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13%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Jack Doohan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01:28.877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30.983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40.186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17.708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288 kp/h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301 kp/h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270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0.691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12/19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67%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13%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Japanese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573256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573256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132056" y="10287000"/>
            <a:ext cx="24401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132056" y="14605000"/>
            <a:ext cx="24401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76067" y="10287000"/>
            <a:ext cx="509382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76067" y="14605000"/>
            <a:ext cx="50938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885449" y="10287000"/>
            <a:ext cx="293364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885449" y="14605000"/>
            <a:ext cx="293364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178814" y="10287000"/>
            <a:ext cx="365303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178814" y="14605000"/>
            <a:ext cx="36530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44117" y="10287000"/>
            <a:ext cx="344545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44117" y="14605000"/>
            <a:ext cx="344545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88663" y="10287000"/>
            <a:ext cx="70081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88663" y="14605000"/>
            <a:ext cx="70081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589480" y="10287000"/>
            <a:ext cx="928176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589480" y="14605000"/>
            <a:ext cx="928176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517656" y="10287000"/>
            <a:ext cx="321332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517656" y="14605000"/>
            <a:ext cx="321332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838988" y="10287000"/>
            <a:ext cx="72434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838988" y="14605000"/>
            <a:ext cx="72434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563337" y="10287000"/>
            <a:ext cx="319579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563337" y="14605000"/>
            <a:ext cx="319579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6882917" y="10287000"/>
            <a:ext cx="562301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6882917" y="14605000"/>
            <a:ext cx="56230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445218" y="10287000"/>
            <a:ext cx="1396792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445218" y="14605000"/>
            <a:ext cx="139679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842011" y="10287000"/>
            <a:ext cx="355631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842011" y="14605000"/>
            <a:ext cx="35563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9197643" y="10287000"/>
            <a:ext cx="2304785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9197643" y="14605000"/>
            <a:ext cx="2304785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502429" y="10287000"/>
            <a:ext cx="82980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502429" y="14605000"/>
            <a:ext cx="82980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332229" y="10287000"/>
            <a:ext cx="179242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332229" y="14605000"/>
            <a:ext cx="179242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511472" y="10287000"/>
            <a:ext cx="365181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511472" y="14605000"/>
            <a:ext cx="365181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876653" y="10287000"/>
            <a:ext cx="30594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876653" y="14605000"/>
            <a:ext cx="30594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2" name="Picture 51" descr="Q1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3" name="Picture 52" descr="Q1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4" name="Picture 53" descr="Q1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5" name="Picture 54" descr="Q1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6" name="Picture 55" descr="Q1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Kimi Antonelli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01:27.968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30.900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39.685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17.383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287 kp/h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304 kp/h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270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0.125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11/19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66%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12%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22%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George Russell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01:27.843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30.738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39.662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17.443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288 kp/h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304 kp/h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273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-0.125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65%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14%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21%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Japanese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Aston Mart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575076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575076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133876" y="10287000"/>
            <a:ext cx="244293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133876" y="14605000"/>
            <a:ext cx="244293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78169" y="10287000"/>
            <a:ext cx="509971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78169" y="14605000"/>
            <a:ext cx="509971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888141" y="10287000"/>
            <a:ext cx="293703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888141" y="14605000"/>
            <a:ext cx="293703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181845" y="10287000"/>
            <a:ext cx="365726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181845" y="14605000"/>
            <a:ext cx="365726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47571" y="10287000"/>
            <a:ext cx="344944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47571" y="14605000"/>
            <a:ext cx="344944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92515" y="10287000"/>
            <a:ext cx="701627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92515" y="14605000"/>
            <a:ext cx="701627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594143" y="10287000"/>
            <a:ext cx="929249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594143" y="14605000"/>
            <a:ext cx="929249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523393" y="10287000"/>
            <a:ext cx="321703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523393" y="14605000"/>
            <a:ext cx="321703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845096" y="10287000"/>
            <a:ext cx="725186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845096" y="14605000"/>
            <a:ext cx="725186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570283" y="10287000"/>
            <a:ext cx="319949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570283" y="14605000"/>
            <a:ext cx="319949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6890232" y="10287000"/>
            <a:ext cx="562952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6890232" y="14605000"/>
            <a:ext cx="562952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453184" y="10287000"/>
            <a:ext cx="1398408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453184" y="14605000"/>
            <a:ext cx="1398408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851593" y="10287000"/>
            <a:ext cx="356043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851593" y="14605000"/>
            <a:ext cx="356043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9207636" y="10287000"/>
            <a:ext cx="2307451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9207636" y="14605000"/>
            <a:ext cx="2307451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515088" y="10287000"/>
            <a:ext cx="830760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515088" y="14605000"/>
            <a:ext cx="830760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345849" y="10287000"/>
            <a:ext cx="179449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345849" y="14605000"/>
            <a:ext cx="179449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525298" y="10287000"/>
            <a:ext cx="365603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525298" y="14605000"/>
            <a:ext cx="365603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890902" y="10287000"/>
            <a:ext cx="291697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890902" y="14605000"/>
            <a:ext cx="291697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2" name="Picture 51" descr="Q1_Aston Marti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3" name="Picture 52" descr="Q1_Aston Marti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4" name="Picture 53" descr="Q1_Aston Marti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5" name="Picture 54" descr="Q1_Aston Marti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6" name="Picture 55" descr="Q1_Aston Marti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Fernando Alonso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01:28.337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30.725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39.982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17.630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287 kp/h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299 kp/h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269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-0.934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4/19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69%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14%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Lance Stroll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01:29.271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31.034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40.483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17.754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285 kp/h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297 kp/h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268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0.934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15/19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68%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Japanese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571721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571721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130521" y="10287000"/>
            <a:ext cx="243772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130521" y="14605000"/>
            <a:ext cx="243772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74294" y="10287000"/>
            <a:ext cx="50888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74294" y="14605000"/>
            <a:ext cx="50888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883179" y="10287000"/>
            <a:ext cx="293078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883179" y="14605000"/>
            <a:ext cx="293078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176258" y="10287000"/>
            <a:ext cx="36494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176258" y="14605000"/>
            <a:ext cx="36494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41205" y="10287000"/>
            <a:ext cx="344209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41205" y="14605000"/>
            <a:ext cx="344209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85415" y="10287000"/>
            <a:ext cx="700132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85415" y="14605000"/>
            <a:ext cx="700132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585548" y="10287000"/>
            <a:ext cx="927270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585548" y="14605000"/>
            <a:ext cx="927270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512819" y="10287000"/>
            <a:ext cx="321018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512819" y="14605000"/>
            <a:ext cx="321018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833837" y="10287000"/>
            <a:ext cx="723642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833837" y="14605000"/>
            <a:ext cx="723642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557480" y="10287000"/>
            <a:ext cx="31926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557480" y="14605000"/>
            <a:ext cx="31926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6876747" y="10287000"/>
            <a:ext cx="56175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6876747" y="14605000"/>
            <a:ext cx="56175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438500" y="10287000"/>
            <a:ext cx="1395430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438500" y="14605000"/>
            <a:ext cx="1395430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833930" y="10287000"/>
            <a:ext cx="35528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833930" y="14605000"/>
            <a:ext cx="35528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9189215" y="10287000"/>
            <a:ext cx="2302537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9189215" y="14605000"/>
            <a:ext cx="2302537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491752" y="10287000"/>
            <a:ext cx="828991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491752" y="14605000"/>
            <a:ext cx="828991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320744" y="10287000"/>
            <a:ext cx="17906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320744" y="14605000"/>
            <a:ext cx="17906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499811" y="10287000"/>
            <a:ext cx="36482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499811" y="14605000"/>
            <a:ext cx="36482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864636" y="10287000"/>
            <a:ext cx="31796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864636" y="14605000"/>
            <a:ext cx="31796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2" name="Picture 51" descr="Q1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3" name="Picture 52" descr="Q1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4" name="Picture 53" descr="Q1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5" name="Picture 54" descr="Q1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6" name="Picture 55" descr="Q1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Charles Leclerc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01:27.920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30.670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39.841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17.409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289 kp/h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300 kp/h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271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-0.022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65%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14%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21%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Lewis Hamilton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01:27.942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30.673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39.776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17.493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289 kp/h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300 kp/h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272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0.022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10/19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67%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Japanese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571961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571961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130761" y="10287000"/>
            <a:ext cx="243810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130761" y="14605000"/>
            <a:ext cx="243810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74571" y="10287000"/>
            <a:ext cx="508963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74571" y="14605000"/>
            <a:ext cx="508963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883535" y="10287000"/>
            <a:ext cx="293123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883535" y="14605000"/>
            <a:ext cx="293123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176658" y="10287000"/>
            <a:ext cx="365002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176658" y="14605000"/>
            <a:ext cx="365002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41661" y="10287000"/>
            <a:ext cx="344262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41661" y="14605000"/>
            <a:ext cx="344262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85924" y="10287000"/>
            <a:ext cx="700240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85924" y="14605000"/>
            <a:ext cx="700240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586164" y="10287000"/>
            <a:ext cx="927412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586164" y="14605000"/>
            <a:ext cx="927412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513576" y="10287000"/>
            <a:ext cx="321067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513576" y="14605000"/>
            <a:ext cx="321067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834644" y="10287000"/>
            <a:ext cx="723752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834644" y="14605000"/>
            <a:ext cx="723752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558397" y="10287000"/>
            <a:ext cx="319316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558397" y="14605000"/>
            <a:ext cx="319316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6877713" y="10287000"/>
            <a:ext cx="561838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6877713" y="14605000"/>
            <a:ext cx="561838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439552" y="10287000"/>
            <a:ext cx="1395643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439552" y="14605000"/>
            <a:ext cx="1395643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835196" y="10287000"/>
            <a:ext cx="355339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835196" y="14605000"/>
            <a:ext cx="355339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9190535" y="10287000"/>
            <a:ext cx="2302889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9190535" y="14605000"/>
            <a:ext cx="2302889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493424" y="10287000"/>
            <a:ext cx="829118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493424" y="14605000"/>
            <a:ext cx="829118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322542" y="10287000"/>
            <a:ext cx="179094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322542" y="14605000"/>
            <a:ext cx="179094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501637" y="10287000"/>
            <a:ext cx="364880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501637" y="14605000"/>
            <a:ext cx="364880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866518" y="10287000"/>
            <a:ext cx="316081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866518" y="14605000"/>
            <a:ext cx="316081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2" name="Picture 51" descr="Q1_William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3" name="Picture 52" descr="Q1_William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4" name="Picture 53" descr="Q1_William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5" name="Picture 54" descr="Q1_William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6" name="Picture 55" descr="Q1_William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Alexander Albon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01:28.218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30.763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39.851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17.604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288 kp/h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300 kp/h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272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0.009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10/19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65%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15%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Carlos Sainz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01:28.209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30.935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39.794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17.480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288 kp/h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302 kp/h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271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-0.009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66%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15%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Japanese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Kick Sau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568539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568539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127339" y="10287000"/>
            <a:ext cx="243279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127339" y="14605000"/>
            <a:ext cx="243279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70619" y="10287000"/>
            <a:ext cx="507855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70619" y="14605000"/>
            <a:ext cx="507855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878475" y="10287000"/>
            <a:ext cx="292485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878475" y="14605000"/>
            <a:ext cx="292485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170960" y="10287000"/>
            <a:ext cx="364208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170960" y="14605000"/>
            <a:ext cx="364208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35168" y="10287000"/>
            <a:ext cx="343513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35168" y="14605000"/>
            <a:ext cx="343513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78681" y="10287000"/>
            <a:ext cx="698715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78681" y="14605000"/>
            <a:ext cx="698715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577397" y="10287000"/>
            <a:ext cx="925393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577397" y="14605000"/>
            <a:ext cx="925393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502791" y="10287000"/>
            <a:ext cx="320368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502791" y="14605000"/>
            <a:ext cx="320368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823160" y="10287000"/>
            <a:ext cx="722177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823160" y="14605000"/>
            <a:ext cx="722177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545337" y="10287000"/>
            <a:ext cx="318621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545337" y="14605000"/>
            <a:ext cx="318621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6863959" y="10287000"/>
            <a:ext cx="560615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6863959" y="14605000"/>
            <a:ext cx="560615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424575" y="10287000"/>
            <a:ext cx="1392605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424575" y="14605000"/>
            <a:ext cx="1392605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817180" y="10287000"/>
            <a:ext cx="354565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817180" y="14605000"/>
            <a:ext cx="354565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9171746" y="10287000"/>
            <a:ext cx="2297876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9171746" y="14605000"/>
            <a:ext cx="2297876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469622" y="10287000"/>
            <a:ext cx="827313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469622" y="14605000"/>
            <a:ext cx="827313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296936" y="10287000"/>
            <a:ext cx="178705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296936" y="14605000"/>
            <a:ext cx="178705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475641" y="10287000"/>
            <a:ext cx="364086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475641" y="14605000"/>
            <a:ext cx="364086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839727" y="10287000"/>
            <a:ext cx="342872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839727" y="14605000"/>
            <a:ext cx="342872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2" name="Picture 51" descr="Q1_Kick Sauber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3" name="Picture 52" descr="Q1_Kick Sauber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4" name="Picture 53" descr="Q1_Kick Sauber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5" name="Picture 54" descr="Q1_Kick Sauber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6" name="Picture 55" descr="Q1_Kick Sauber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Nico Hulkenberg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01:28.570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31.082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39.984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17.504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288 kp/h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300 kp/h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272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-0.052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11/19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69%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15%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Gabriel Bortoleto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01:28.622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31.080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/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17.542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287 kp/h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297 kp/h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271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0.052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67%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13%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Japanese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567128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567128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125928" y="10287000"/>
            <a:ext cx="243060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125928" y="14605000"/>
            <a:ext cx="243060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68989" y="10287000"/>
            <a:ext cx="507398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68989" y="14605000"/>
            <a:ext cx="507398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876388" y="10287000"/>
            <a:ext cx="292221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876388" y="14605000"/>
            <a:ext cx="292221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168610" y="10287000"/>
            <a:ext cx="363880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168610" y="14605000"/>
            <a:ext cx="363880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32490" y="10287000"/>
            <a:ext cx="343204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32490" y="14605000"/>
            <a:ext cx="343204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75694" y="10287000"/>
            <a:ext cx="698087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75694" y="14605000"/>
            <a:ext cx="698087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573782" y="10287000"/>
            <a:ext cx="924561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573782" y="14605000"/>
            <a:ext cx="924561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498343" y="10287000"/>
            <a:ext cx="320080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498343" y="14605000"/>
            <a:ext cx="320080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818424" y="10287000"/>
            <a:ext cx="721527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818424" y="14605000"/>
            <a:ext cx="721527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539951" y="10287000"/>
            <a:ext cx="318334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539951" y="14605000"/>
            <a:ext cx="318334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6858286" y="10287000"/>
            <a:ext cx="560111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6858286" y="14605000"/>
            <a:ext cx="560111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418398" y="10287000"/>
            <a:ext cx="1391352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418398" y="14605000"/>
            <a:ext cx="1391352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809750" y="10287000"/>
            <a:ext cx="354246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809750" y="14605000"/>
            <a:ext cx="354246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9163997" y="10287000"/>
            <a:ext cx="2295809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9163997" y="14605000"/>
            <a:ext cx="2295809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459806" y="10287000"/>
            <a:ext cx="826568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459806" y="14605000"/>
            <a:ext cx="826568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286375" y="10287000"/>
            <a:ext cx="178544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286375" y="14605000"/>
            <a:ext cx="178544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464919" y="10287000"/>
            <a:ext cx="363758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464919" y="14605000"/>
            <a:ext cx="363758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828678" y="10287000"/>
            <a:ext cx="353921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828678" y="14605000"/>
            <a:ext cx="353921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2" name="Picture 51" descr="Q1_Racing Bull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3" name="Picture 52" descr="Q1_Racing Bull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4" name="Picture 53" descr="Q1_Racing Bull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5" name="Picture 54" descr="Q1_Racing Bull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6" name="Picture 55" descr="Q1_Racing Bull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Liam Lawson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01:28.554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31.194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39.833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17.527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285 kp/h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299 kp/h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270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0.276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11/19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65%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14%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21%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Isack Hadjar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01:28.278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30.924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39.881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17.473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287 kp/h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300 kp/h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268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-0.276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68%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13%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Japanese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Haas F1 Te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566709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566709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125509" y="10287000"/>
            <a:ext cx="242995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125509" y="14605000"/>
            <a:ext cx="242995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68504" y="10287000"/>
            <a:ext cx="507262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68504" y="14605000"/>
            <a:ext cx="507262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875767" y="10287000"/>
            <a:ext cx="292143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875767" y="14605000"/>
            <a:ext cx="292143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167911" y="10287000"/>
            <a:ext cx="363783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167911" y="14605000"/>
            <a:ext cx="363783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31694" y="10287000"/>
            <a:ext cx="343112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31694" y="14605000"/>
            <a:ext cx="343112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74806" y="10287000"/>
            <a:ext cx="697900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74806" y="14605000"/>
            <a:ext cx="697900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572706" y="10287000"/>
            <a:ext cx="924313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572706" y="14605000"/>
            <a:ext cx="924313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497020" y="10287000"/>
            <a:ext cx="319995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497020" y="14605000"/>
            <a:ext cx="319995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817015" y="10287000"/>
            <a:ext cx="721334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817015" y="14605000"/>
            <a:ext cx="721334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538350" y="10287000"/>
            <a:ext cx="318249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538350" y="14605000"/>
            <a:ext cx="318249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6856599" y="10287000"/>
            <a:ext cx="559961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6856599" y="14605000"/>
            <a:ext cx="559961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416560" y="10287000"/>
            <a:ext cx="1390980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416560" y="14605000"/>
            <a:ext cx="1390980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807540" y="10287000"/>
            <a:ext cx="354151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807540" y="14605000"/>
            <a:ext cx="354151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9161692" y="10287000"/>
            <a:ext cx="2295194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9161692" y="14605000"/>
            <a:ext cx="2295194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456887" y="10287000"/>
            <a:ext cx="826347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456887" y="14605000"/>
            <a:ext cx="826347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283234" y="10287000"/>
            <a:ext cx="178496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283234" y="14605000"/>
            <a:ext cx="178496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461731" y="10287000"/>
            <a:ext cx="363661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461731" y="14605000"/>
            <a:ext cx="363661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825392" y="10287000"/>
            <a:ext cx="357207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825392" y="14605000"/>
            <a:ext cx="357207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2" name="Picture 51" descr="Q1_Haas F1 Team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3" name="Picture 52" descr="Q1_Haas F1 Team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4" name="Picture 53" descr="Q1_Haas F1 Team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5" name="Picture 54" descr="Q1_Haas F1 Team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6" name="Picture 55" descr="Q1_Haas F1 Team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Esteban Ocon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01:28.696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31.041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40.137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17.518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286 kp/h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296 kp/h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271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0.468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10/19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66%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15%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Ollie Bearman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01:28.228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30.831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39.938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17.459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286 kp/h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299 kp/h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268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-0.468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68%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15%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