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59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59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392" y="10287000"/>
            <a:ext cx="24375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392" y="14605000"/>
            <a:ext cx="24375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145" y="10287000"/>
            <a:ext cx="50884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145" y="14605000"/>
            <a:ext cx="50884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2989" y="10287000"/>
            <a:ext cx="2930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2989" y="14605000"/>
            <a:ext cx="2930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044" y="10287000"/>
            <a:ext cx="36491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044" y="14605000"/>
            <a:ext cx="3649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961" y="10287000"/>
            <a:ext cx="34418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961" y="14605000"/>
            <a:ext cx="34418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5143" y="10287000"/>
            <a:ext cx="70007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5143" y="14605000"/>
            <a:ext cx="70007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5218" y="10287000"/>
            <a:ext cx="92719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5218" y="14605000"/>
            <a:ext cx="92719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2413" y="10287000"/>
            <a:ext cx="32099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2413" y="14605000"/>
            <a:ext cx="32099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3406" y="10287000"/>
            <a:ext cx="72358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3406" y="14605000"/>
            <a:ext cx="72358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6989" y="10287000"/>
            <a:ext cx="31924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6989" y="14605000"/>
            <a:ext cx="31924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6230" y="10287000"/>
            <a:ext cx="56170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6230" y="14605000"/>
            <a:ext cx="56170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7937" y="10287000"/>
            <a:ext cx="139531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7937" y="14605000"/>
            <a:ext cx="139531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3253" y="10287000"/>
            <a:ext cx="35525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3253" y="14605000"/>
            <a:ext cx="35525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8509" y="10287000"/>
            <a:ext cx="230234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8509" y="14605000"/>
            <a:ext cx="230234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0858" y="10287000"/>
            <a:ext cx="82892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0858" y="14605000"/>
            <a:ext cx="82892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19781" y="10287000"/>
            <a:ext cx="17905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19781" y="14605000"/>
            <a:ext cx="17905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8834" y="10287000"/>
            <a:ext cx="36479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8834" y="14605000"/>
            <a:ext cx="36479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3629" y="10287000"/>
            <a:ext cx="31897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3629" y="14605000"/>
            <a:ext cx="3189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01:27.502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30.510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39.641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17.351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-0.498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01:28.000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30.840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39.672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17.488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0.498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306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306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1863" y="10287000"/>
            <a:ext cx="24398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1863" y="14605000"/>
            <a:ext cx="24398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5844" y="10287000"/>
            <a:ext cx="50932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5844" y="14605000"/>
            <a:ext cx="50932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5164" y="10287000"/>
            <a:ext cx="29332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5164" y="14605000"/>
            <a:ext cx="29332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8493" y="10287000"/>
            <a:ext cx="36525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8493" y="14605000"/>
            <a:ext cx="36525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3752" y="10287000"/>
            <a:ext cx="34450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3752" y="14605000"/>
            <a:ext cx="34450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8255" y="10287000"/>
            <a:ext cx="70073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8255" y="14605000"/>
            <a:ext cx="70073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8986" y="10287000"/>
            <a:ext cx="92806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8986" y="14605000"/>
            <a:ext cx="92806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7049" y="10287000"/>
            <a:ext cx="32129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7049" y="14605000"/>
            <a:ext cx="32129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8342" y="10287000"/>
            <a:ext cx="72426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8342" y="14605000"/>
            <a:ext cx="72426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62602" y="10287000"/>
            <a:ext cx="31954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62602" y="14605000"/>
            <a:ext cx="31954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82142" y="10287000"/>
            <a:ext cx="56223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82142" y="14605000"/>
            <a:ext cx="56223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4375" y="10287000"/>
            <a:ext cx="139662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4375" y="14605000"/>
            <a:ext cx="139662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40996" y="10287000"/>
            <a:ext cx="35558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40996" y="14605000"/>
            <a:ext cx="35558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6584" y="10287000"/>
            <a:ext cx="230450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6584" y="14605000"/>
            <a:ext cx="23045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501088" y="10287000"/>
            <a:ext cx="82969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501088" y="14605000"/>
            <a:ext cx="82969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30787" y="10287000"/>
            <a:ext cx="17922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30787" y="14605000"/>
            <a:ext cx="17922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10007" y="10287000"/>
            <a:ext cx="36513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10007" y="14605000"/>
            <a:ext cx="36513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75144" y="10287000"/>
            <a:ext cx="30745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75144" y="14605000"/>
            <a:ext cx="30745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01:27.639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30.750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39.594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17.295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303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0.239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01:27.400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30.458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39.573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306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-0.239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57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57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375" y="10287000"/>
            <a:ext cx="24375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375" y="14605000"/>
            <a:ext cx="24375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126" y="10287000"/>
            <a:ext cx="50883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126" y="14605000"/>
            <a:ext cx="50883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2964" y="10287000"/>
            <a:ext cx="29305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2964" y="14605000"/>
            <a:ext cx="29305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015" y="10287000"/>
            <a:ext cx="36491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015" y="14605000"/>
            <a:ext cx="36491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929" y="10287000"/>
            <a:ext cx="34417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929" y="14605000"/>
            <a:ext cx="34417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5107" y="10287000"/>
            <a:ext cx="70006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5107" y="14605000"/>
            <a:ext cx="70006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5175" y="10287000"/>
            <a:ext cx="92718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5175" y="14605000"/>
            <a:ext cx="92718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2360" y="10287000"/>
            <a:ext cx="32098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2360" y="14605000"/>
            <a:ext cx="32098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3349" y="10287000"/>
            <a:ext cx="72357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3349" y="14605000"/>
            <a:ext cx="72357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6924" y="10287000"/>
            <a:ext cx="31923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6924" y="14605000"/>
            <a:ext cx="31923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6162" y="10287000"/>
            <a:ext cx="56170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6162" y="14605000"/>
            <a:ext cx="56170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7863" y="10287000"/>
            <a:ext cx="139530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7863" y="14605000"/>
            <a:ext cx="139530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3164" y="10287000"/>
            <a:ext cx="35525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3164" y="14605000"/>
            <a:ext cx="35525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8416" y="10287000"/>
            <a:ext cx="230232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8416" y="14605000"/>
            <a:ext cx="23023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0740" y="10287000"/>
            <a:ext cx="82891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0740" y="14605000"/>
            <a:ext cx="82891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19655" y="10287000"/>
            <a:ext cx="17905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19655" y="14605000"/>
            <a:ext cx="17905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8706" y="10287000"/>
            <a:ext cx="36479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8706" y="14605000"/>
            <a:ext cx="36479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3497" y="10287000"/>
            <a:ext cx="31910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3497" y="14605000"/>
            <a:ext cx="31910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01:27.555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30.552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39.604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17.399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01:27.610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30.699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39.454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17.457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298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911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911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7916" y="10287000"/>
            <a:ext cx="24336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7916" y="14605000"/>
            <a:ext cx="24336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1285" y="10287000"/>
            <a:ext cx="50804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1285" y="14605000"/>
            <a:ext cx="50804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9327" y="10287000"/>
            <a:ext cx="29259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9327" y="14605000"/>
            <a:ext cx="29259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1920" y="10287000"/>
            <a:ext cx="36434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1920" y="14605000"/>
            <a:ext cx="36434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6262" y="10287000"/>
            <a:ext cx="34363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6262" y="14605000"/>
            <a:ext cx="34363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9901" y="10287000"/>
            <a:ext cx="69897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9901" y="14605000"/>
            <a:ext cx="69897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8874" y="10287000"/>
            <a:ext cx="92573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8874" y="14605000"/>
            <a:ext cx="92573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04608" y="10287000"/>
            <a:ext cx="32048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04608" y="14605000"/>
            <a:ext cx="32048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25094" y="10287000"/>
            <a:ext cx="72244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25094" y="14605000"/>
            <a:ext cx="72244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47537" y="10287000"/>
            <a:ext cx="31873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47537" y="14605000"/>
            <a:ext cx="31873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66276" y="10287000"/>
            <a:ext cx="56082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66276" y="14605000"/>
            <a:ext cx="56082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27098" y="10287000"/>
            <a:ext cx="139311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27098" y="14605000"/>
            <a:ext cx="13931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20215" y="10287000"/>
            <a:ext cx="35469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20215" y="14605000"/>
            <a:ext cx="35469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74911" y="10287000"/>
            <a:ext cx="229872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74911" y="14605000"/>
            <a:ext cx="229872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73632" y="10287000"/>
            <a:ext cx="82761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73632" y="14605000"/>
            <a:ext cx="82761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01249" y="10287000"/>
            <a:ext cx="17877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01249" y="14605000"/>
            <a:ext cx="17877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80020" y="10287000"/>
            <a:ext cx="36422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80020" y="14605000"/>
            <a:ext cx="36422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44241" y="10287000"/>
            <a:ext cx="33835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44241" y="14605000"/>
            <a:ext cx="33835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01:27.783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30.714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39.651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17.418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305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01:27.836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30.760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39.579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17.497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303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239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239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1192" y="10287000"/>
            <a:ext cx="24387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1192" y="14605000"/>
            <a:ext cx="24387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5069" y="10287000"/>
            <a:ext cx="50910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5069" y="14605000"/>
            <a:ext cx="50910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4172" y="10287000"/>
            <a:ext cx="29320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4172" y="14605000"/>
            <a:ext cx="29320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7375" y="10287000"/>
            <a:ext cx="36510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7375" y="14605000"/>
            <a:ext cx="36510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2478" y="10287000"/>
            <a:ext cx="34435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2478" y="14605000"/>
            <a:ext cx="34435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6835" y="10287000"/>
            <a:ext cx="70043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6835" y="14605000"/>
            <a:ext cx="70043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7267" y="10287000"/>
            <a:ext cx="92766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7267" y="14605000"/>
            <a:ext cx="92766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4934" y="10287000"/>
            <a:ext cx="32115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4934" y="14605000"/>
            <a:ext cx="32115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6090" y="10287000"/>
            <a:ext cx="72395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6090" y="14605000"/>
            <a:ext cx="72395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60041" y="10287000"/>
            <a:ext cx="31940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60041" y="14605000"/>
            <a:ext cx="31940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9445" y="10287000"/>
            <a:ext cx="56199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9445" y="14605000"/>
            <a:ext cx="56199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1438" y="10287000"/>
            <a:ext cx="139602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1438" y="14605000"/>
            <a:ext cx="139602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7463" y="10287000"/>
            <a:ext cx="35543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7463" y="14605000"/>
            <a:ext cx="35543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2900" y="10287000"/>
            <a:ext cx="230352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2900" y="14605000"/>
            <a:ext cx="230352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6420" y="10287000"/>
            <a:ext cx="82934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6420" y="14605000"/>
            <a:ext cx="82934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5766" y="10287000"/>
            <a:ext cx="17914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5766" y="14605000"/>
            <a:ext cx="17914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04910" y="10287000"/>
            <a:ext cx="36498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04910" y="14605000"/>
            <a:ext cx="36498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9890" y="10287000"/>
            <a:ext cx="31270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9890" y="14605000"/>
            <a:ext cx="31270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30.879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39.634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17.393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302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0.131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01:27.775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30.783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39.591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17.401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301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-0.131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215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215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956" y="10287000"/>
            <a:ext cx="24384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956" y="14605000"/>
            <a:ext cx="24384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796" y="10287000"/>
            <a:ext cx="50902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796" y="14605000"/>
            <a:ext cx="50902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3823" y="10287000"/>
            <a:ext cx="29315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3823" y="14605000"/>
            <a:ext cx="29315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982" y="10287000"/>
            <a:ext cx="36504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982" y="14605000"/>
            <a:ext cx="36504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2030" y="10287000"/>
            <a:ext cx="34430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2030" y="14605000"/>
            <a:ext cx="34430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6335" y="10287000"/>
            <a:ext cx="70032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6335" y="14605000"/>
            <a:ext cx="70032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6662" y="10287000"/>
            <a:ext cx="92752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6662" y="14605000"/>
            <a:ext cx="92752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4189" y="10287000"/>
            <a:ext cx="32110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4189" y="14605000"/>
            <a:ext cx="32110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5297" y="10287000"/>
            <a:ext cx="72384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5297" y="14605000"/>
            <a:ext cx="72384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9139" y="10287000"/>
            <a:ext cx="31935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9139" y="14605000"/>
            <a:ext cx="31935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8495" y="10287000"/>
            <a:ext cx="56190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8495" y="14605000"/>
            <a:ext cx="56190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0404" y="10287000"/>
            <a:ext cx="139581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0404" y="14605000"/>
            <a:ext cx="139581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6220" y="10287000"/>
            <a:ext cx="35538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6220" y="14605000"/>
            <a:ext cx="35538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1603" y="10287000"/>
            <a:ext cx="230317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1603" y="14605000"/>
            <a:ext cx="230317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4778" y="10287000"/>
            <a:ext cx="8292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4778" y="14605000"/>
            <a:ext cx="8292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3998" y="10287000"/>
            <a:ext cx="17911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3998" y="14605000"/>
            <a:ext cx="17911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03116" y="10287000"/>
            <a:ext cx="36492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03116" y="14605000"/>
            <a:ext cx="36492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8041" y="10287000"/>
            <a:ext cx="31455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8041" y="14605000"/>
            <a:ext cx="31455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01:27.146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30.451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39.388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17.307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302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-0.361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01:27.507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30.658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39.426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17.423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302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0.361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