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625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625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35051" y="10287000"/>
            <a:ext cx="24447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35051" y="14605000"/>
            <a:ext cx="24447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9527" y="10287000"/>
            <a:ext cx="51035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9527" y="14605000"/>
            <a:ext cx="51035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9879" y="10287000"/>
            <a:ext cx="29392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9879" y="14605000"/>
            <a:ext cx="29392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83802" y="10287000"/>
            <a:ext cx="36599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83802" y="14605000"/>
            <a:ext cx="36599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9801" y="10287000"/>
            <a:ext cx="34520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9801" y="14605000"/>
            <a:ext cx="34520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95003" y="10287000"/>
            <a:ext cx="70215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95003" y="14605000"/>
            <a:ext cx="70215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97154" y="10287000"/>
            <a:ext cx="92994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97154" y="14605000"/>
            <a:ext cx="92994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27097" y="10287000"/>
            <a:ext cx="32194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27097" y="14605000"/>
            <a:ext cx="32194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49041" y="10287000"/>
            <a:ext cx="72572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49041" y="14605000"/>
            <a:ext cx="7257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74769" y="10287000"/>
            <a:ext cx="32018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74769" y="14605000"/>
            <a:ext cx="32018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94957" y="10287000"/>
            <a:ext cx="56337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94957" y="14605000"/>
            <a:ext cx="56337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58329" y="10287000"/>
            <a:ext cx="139945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58329" y="14605000"/>
            <a:ext cx="139945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57781" y="10287000"/>
            <a:ext cx="3563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57781" y="14605000"/>
            <a:ext cx="3563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214090" y="10287000"/>
            <a:ext cx="230917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214090" y="14605000"/>
            <a:ext cx="230917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523264" y="10287000"/>
            <a:ext cx="83138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523264" y="14605000"/>
            <a:ext cx="83138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54645" y="10287000"/>
            <a:ext cx="17958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54645" y="14605000"/>
            <a:ext cx="17958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534229" y="10287000"/>
            <a:ext cx="36587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534229" y="14605000"/>
            <a:ext cx="36587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900105" y="10287000"/>
            <a:ext cx="28249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900105" y="14605000"/>
            <a:ext cx="28249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01:27.555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30.669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39.503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17.383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301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0.237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01:27.318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30.376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39.599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17.343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303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-0.237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67%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6812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6812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6929" y="10287000"/>
            <a:ext cx="24321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6929" y="14605000"/>
            <a:ext cx="24321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0145" y="10287000"/>
            <a:ext cx="50772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0145" y="14605000"/>
            <a:ext cx="50772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77868" y="10287000"/>
            <a:ext cx="29240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77868" y="14605000"/>
            <a:ext cx="29240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0276" y="10287000"/>
            <a:ext cx="36411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0276" y="14605000"/>
            <a:ext cx="36411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34389" y="10287000"/>
            <a:ext cx="34342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34389" y="14605000"/>
            <a:ext cx="34342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77813" y="10287000"/>
            <a:ext cx="69853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77813" y="14605000"/>
            <a:ext cx="69853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76345" y="10287000"/>
            <a:ext cx="92515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76345" y="14605000"/>
            <a:ext cx="92515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01497" y="10287000"/>
            <a:ext cx="32028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01497" y="14605000"/>
            <a:ext cx="32028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21782" y="10287000"/>
            <a:ext cx="72198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21782" y="14605000"/>
            <a:ext cx="72198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43771" y="10287000"/>
            <a:ext cx="3185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43771" y="14605000"/>
            <a:ext cx="3185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62309" y="10287000"/>
            <a:ext cx="56046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62309" y="14605000"/>
            <a:ext cx="56046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22778" y="10287000"/>
            <a:ext cx="139224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22778" y="14605000"/>
            <a:ext cx="139224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15019" y="10287000"/>
            <a:ext cx="35447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15019" y="14605000"/>
            <a:ext cx="35447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69492" y="10287000"/>
            <a:ext cx="229727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69492" y="14605000"/>
            <a:ext cx="229727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66767" y="10287000"/>
            <a:ext cx="82709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66767" y="14605000"/>
            <a:ext cx="8270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293864" y="10287000"/>
            <a:ext cx="17865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293864" y="14605000"/>
            <a:ext cx="17865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72523" y="10287000"/>
            <a:ext cx="36399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72523" y="14605000"/>
            <a:ext cx="36399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36514" y="10287000"/>
            <a:ext cx="34608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36514" y="14605000"/>
            <a:ext cx="34608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01:27.299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30.535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39.352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17.412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299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-0.369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67%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01:27.668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30.594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39.633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17.441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299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0.369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70%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Japanese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57115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57115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129951" y="10287000"/>
            <a:ext cx="24368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129951" y="14605000"/>
            <a:ext cx="24368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73636" y="10287000"/>
            <a:ext cx="50870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73636" y="14605000"/>
            <a:ext cx="50870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882337" y="10287000"/>
            <a:ext cx="29297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882337" y="14605000"/>
            <a:ext cx="29297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175309" y="10287000"/>
            <a:ext cx="36481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175309" y="14605000"/>
            <a:ext cx="36481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540124" y="10287000"/>
            <a:ext cx="34408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540124" y="14605000"/>
            <a:ext cx="34408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884209" y="10287000"/>
            <a:ext cx="69987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884209" y="14605000"/>
            <a:ext cx="69987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4584089" y="10287000"/>
            <a:ext cx="92693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4584089" y="14605000"/>
            <a:ext cx="92693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511023" y="10287000"/>
            <a:ext cx="32090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511023" y="14605000"/>
            <a:ext cx="32090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5831926" y="10287000"/>
            <a:ext cx="72337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5831926" y="14605000"/>
            <a:ext cx="72337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555306" y="10287000"/>
            <a:ext cx="31915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555306" y="14605000"/>
            <a:ext cx="31915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6874458" y="10287000"/>
            <a:ext cx="56154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6874458" y="14605000"/>
            <a:ext cx="56154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436007" y="10287000"/>
            <a:ext cx="139492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436007" y="14605000"/>
            <a:ext cx="139492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830931" y="10287000"/>
            <a:ext cx="35515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830931" y="14605000"/>
            <a:ext cx="35515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9186087" y="10287000"/>
            <a:ext cx="230170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9186087" y="14605000"/>
            <a:ext cx="230170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487790" y="10287000"/>
            <a:ext cx="82869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487790" y="14605000"/>
            <a:ext cx="82869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316481" y="10287000"/>
            <a:ext cx="17900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316481" y="14605000"/>
            <a:ext cx="17900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12495484" y="10287000"/>
            <a:ext cx="36469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12495484" y="14605000"/>
            <a:ext cx="36469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12860177" y="10287000"/>
            <a:ext cx="32242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12860177" y="14605000"/>
            <a:ext cx="32242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2" name="Picture 51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53" name="Picture 52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4" name="Picture 53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5" name="Picture 54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6" name="Picture 55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5" name="TextBox 84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6" name="TextBox 85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7" name="TextBox 86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8" name="TextBox 87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01:26.995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30.358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39.301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17.336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300 kp/h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267 kp/h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-0.032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7/19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69%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01:27.027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30.625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39.197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17.205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299 kp/h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0.032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12/19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70%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