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Bahrain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61083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61083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9883" y="10287000"/>
            <a:ext cx="240423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9883" y="14605000"/>
            <a:ext cx="240423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60307" y="10287000"/>
            <a:ext cx="275420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60307" y="14605000"/>
            <a:ext cx="275420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5727" y="10287000"/>
            <a:ext cx="1362828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5727" y="14605000"/>
            <a:ext cx="1362828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8556" y="10287000"/>
            <a:ext cx="642789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8556" y="14605000"/>
            <a:ext cx="642789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41345" y="10287000"/>
            <a:ext cx="18993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41345" y="14605000"/>
            <a:ext cx="18993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31285" y="10287000"/>
            <a:ext cx="25277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31285" y="14605000"/>
            <a:ext cx="25277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84058" y="10287000"/>
            <a:ext cx="575720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84058" y="14605000"/>
            <a:ext cx="575720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9778" y="10287000"/>
            <a:ext cx="82662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9778" y="14605000"/>
            <a:ext cx="82662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86405" y="10287000"/>
            <a:ext cx="25891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86405" y="14605000"/>
            <a:ext cx="25891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45315" y="10287000"/>
            <a:ext cx="182823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45315" y="14605000"/>
            <a:ext cx="182823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73545" y="10287000"/>
            <a:ext cx="956413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73545" y="14605000"/>
            <a:ext cx="956413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29958" y="10287000"/>
            <a:ext cx="49372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29958" y="14605000"/>
            <a:ext cx="49372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23686" y="10287000"/>
            <a:ext cx="1898044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23686" y="14605000"/>
            <a:ext cx="1898044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21731" y="10287000"/>
            <a:ext cx="19042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21731" y="14605000"/>
            <a:ext cx="19042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212158" y="10287000"/>
            <a:ext cx="970441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212158" y="14605000"/>
            <a:ext cx="97044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1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1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1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1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1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Max Verstappen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01:31.303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29.121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39.288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22.894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242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275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-0.448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Yuki Tsunoda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01:31.751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29.264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39.531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22.956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241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284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0.448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61%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Bahrain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6178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6178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20584" y="10287000"/>
            <a:ext cx="24052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20584" y="14605000"/>
            <a:ext cx="24052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61109" y="10287000"/>
            <a:ext cx="27553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61109" y="14605000"/>
            <a:ext cx="27553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6646" y="10287000"/>
            <a:ext cx="1363403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6646" y="14605000"/>
            <a:ext cx="1363403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100049" y="10287000"/>
            <a:ext cx="64306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100049" y="14605000"/>
            <a:ext cx="64306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43110" y="10287000"/>
            <a:ext cx="190020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43110" y="14605000"/>
            <a:ext cx="19002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33130" y="10287000"/>
            <a:ext cx="25287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33130" y="14605000"/>
            <a:ext cx="25287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86009" y="10287000"/>
            <a:ext cx="57596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86009" y="14605000"/>
            <a:ext cx="57596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61972" y="10287000"/>
            <a:ext cx="82697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61972" y="14605000"/>
            <a:ext cx="82697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88948" y="10287000"/>
            <a:ext cx="25901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88948" y="14605000"/>
            <a:ext cx="25901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47967" y="10287000"/>
            <a:ext cx="182900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47967" y="14605000"/>
            <a:ext cx="182900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76969" y="10287000"/>
            <a:ext cx="95681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76969" y="14605000"/>
            <a:ext cx="95681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33786" y="10287000"/>
            <a:ext cx="49393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33786" y="14605000"/>
            <a:ext cx="49393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27721" y="10287000"/>
            <a:ext cx="189884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27721" y="14605000"/>
            <a:ext cx="189884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26567" y="10287000"/>
            <a:ext cx="19050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26567" y="14605000"/>
            <a:ext cx="19050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217075" y="10287000"/>
            <a:ext cx="96552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217075" y="14605000"/>
            <a:ext cx="96552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1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1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1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1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1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01:31.107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29.173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39.194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22.740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243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273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-0.285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63%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01:31.392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29.287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39.300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22.805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243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0.285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61%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Bahrain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61966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61966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20766" y="10287000"/>
            <a:ext cx="240551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20766" y="14605000"/>
            <a:ext cx="240551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61318" y="10287000"/>
            <a:ext cx="275566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61318" y="14605000"/>
            <a:ext cx="275566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6885" y="10287000"/>
            <a:ext cx="1363552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6885" y="14605000"/>
            <a:ext cx="1363552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100437" y="10287000"/>
            <a:ext cx="643130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100437" y="14605000"/>
            <a:ext cx="643130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43568" y="10287000"/>
            <a:ext cx="190040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43568" y="14605000"/>
            <a:ext cx="19004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33609" y="10287000"/>
            <a:ext cx="252907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33609" y="14605000"/>
            <a:ext cx="252907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86516" y="10287000"/>
            <a:ext cx="576026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86516" y="14605000"/>
            <a:ext cx="576026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62542" y="10287000"/>
            <a:ext cx="827066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62542" y="14605000"/>
            <a:ext cx="827066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89609" y="10287000"/>
            <a:ext cx="259047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89609" y="14605000"/>
            <a:ext cx="259047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48656" y="10287000"/>
            <a:ext cx="1829202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48656" y="14605000"/>
            <a:ext cx="1829202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77858" y="10287000"/>
            <a:ext cx="956921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77858" y="14605000"/>
            <a:ext cx="956921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34780" y="10287000"/>
            <a:ext cx="493989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34780" y="14605000"/>
            <a:ext cx="493989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28770" y="10287000"/>
            <a:ext cx="1899053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28770" y="14605000"/>
            <a:ext cx="1899053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27824" y="10287000"/>
            <a:ext cx="190528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27824" y="14605000"/>
            <a:ext cx="190528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218352" y="10287000"/>
            <a:ext cx="964247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218352" y="14605000"/>
            <a:ext cx="964247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1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1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1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1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1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Pierre Gasly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01:31.462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29.356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39.267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22.839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241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0.048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62%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Jack Doohan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01:31.414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29.239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39.259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22.916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244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273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289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-0.048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61%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Bahrain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6481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6481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23618" y="10287000"/>
            <a:ext cx="240964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23618" y="14605000"/>
            <a:ext cx="24096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64582" y="10287000"/>
            <a:ext cx="276039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64582" y="14605000"/>
            <a:ext cx="276039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40622" y="10287000"/>
            <a:ext cx="136589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40622" y="14605000"/>
            <a:ext cx="136589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106515" y="10287000"/>
            <a:ext cx="644234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106515" y="14605000"/>
            <a:ext cx="64423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50749" y="10287000"/>
            <a:ext cx="19036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50749" y="14605000"/>
            <a:ext cx="19036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41116" y="10287000"/>
            <a:ext cx="25334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41116" y="14605000"/>
            <a:ext cx="25334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94457" y="10287000"/>
            <a:ext cx="57701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94457" y="14605000"/>
            <a:ext cx="57701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71472" y="10287000"/>
            <a:ext cx="828485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71472" y="14605000"/>
            <a:ext cx="82848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99958" y="10287000"/>
            <a:ext cx="25949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99958" y="14605000"/>
            <a:ext cx="25949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59450" y="10287000"/>
            <a:ext cx="183234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59450" y="14605000"/>
            <a:ext cx="183234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91791" y="10287000"/>
            <a:ext cx="95856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91791" y="14605000"/>
            <a:ext cx="95856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50355" y="10287000"/>
            <a:ext cx="49483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50355" y="14605000"/>
            <a:ext cx="49483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45192" y="10287000"/>
            <a:ext cx="190231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45192" y="14605000"/>
            <a:ext cx="190231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47505" y="10287000"/>
            <a:ext cx="190855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47505" y="14605000"/>
            <a:ext cx="19085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238361" y="10287000"/>
            <a:ext cx="944238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238361" y="14605000"/>
            <a:ext cx="94423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1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1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1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1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1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01:31.415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29.348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39.426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22.641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242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273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-0.079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61%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01:31.494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29.223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39.490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22.781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242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0.079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61%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Bahrain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59181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59181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7981" y="10287000"/>
            <a:ext cx="240148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7981" y="14605000"/>
            <a:ext cx="240148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58129" y="10287000"/>
            <a:ext cx="275105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58129" y="14605000"/>
            <a:ext cx="275105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3234" y="10287000"/>
            <a:ext cx="1361267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3234" y="14605000"/>
            <a:ext cx="136126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4502" y="10287000"/>
            <a:ext cx="642053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4502" y="14605000"/>
            <a:ext cx="642053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36555" y="10287000"/>
            <a:ext cx="189722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36555" y="14605000"/>
            <a:ext cx="189722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26277" y="10287000"/>
            <a:ext cx="252483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26277" y="14605000"/>
            <a:ext cx="252483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78761" y="10287000"/>
            <a:ext cx="575060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78761" y="14605000"/>
            <a:ext cx="575060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3821" y="10287000"/>
            <a:ext cx="825680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3821" y="14605000"/>
            <a:ext cx="825680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79502" y="10287000"/>
            <a:ext cx="258613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79502" y="14605000"/>
            <a:ext cx="258613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38115" y="10287000"/>
            <a:ext cx="1826136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38115" y="14605000"/>
            <a:ext cx="1826136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64252" y="10287000"/>
            <a:ext cx="955318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64252" y="14605000"/>
            <a:ext cx="955318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19570" y="10287000"/>
            <a:ext cx="493161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19570" y="14605000"/>
            <a:ext cx="493161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12732" y="10287000"/>
            <a:ext cx="1895871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12732" y="14605000"/>
            <a:ext cx="1895871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08603" y="10287000"/>
            <a:ext cx="190209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08603" y="14605000"/>
            <a:ext cx="190209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198812" y="10287000"/>
            <a:ext cx="983787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198812" y="14605000"/>
            <a:ext cx="983787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1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1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1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1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1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Fernando Alonso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01:31.634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29.231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39.502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22.901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243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269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-0.649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61%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Lance Stroll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01:32.283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29.282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39.858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23.143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242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270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284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0.649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63%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Bahrain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5965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5965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8452" y="10287000"/>
            <a:ext cx="24021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8452" y="14605000"/>
            <a:ext cx="24021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58668" y="10287000"/>
            <a:ext cx="27518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58668" y="14605000"/>
            <a:ext cx="27518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3852" y="10287000"/>
            <a:ext cx="136165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3852" y="14605000"/>
            <a:ext cx="136165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5505" y="10287000"/>
            <a:ext cx="64223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5505" y="14605000"/>
            <a:ext cx="64223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37741" y="10287000"/>
            <a:ext cx="18977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37741" y="14605000"/>
            <a:ext cx="18977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27517" y="10287000"/>
            <a:ext cx="25255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27517" y="14605000"/>
            <a:ext cx="25255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80072" y="10287000"/>
            <a:ext cx="57522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80072" y="14605000"/>
            <a:ext cx="57522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5296" y="10287000"/>
            <a:ext cx="82591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5296" y="14605000"/>
            <a:ext cx="82591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81210" y="10287000"/>
            <a:ext cx="25868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81210" y="14605000"/>
            <a:ext cx="25868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39897" y="10287000"/>
            <a:ext cx="1826654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39897" y="14605000"/>
            <a:ext cx="182665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66552" y="10287000"/>
            <a:ext cx="955589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66552" y="14605000"/>
            <a:ext cx="955589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22142" y="10287000"/>
            <a:ext cx="49330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22142" y="14605000"/>
            <a:ext cx="49330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15443" y="10287000"/>
            <a:ext cx="1896409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15443" y="14605000"/>
            <a:ext cx="1896409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11853" y="10287000"/>
            <a:ext cx="19026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11853" y="14605000"/>
            <a:ext cx="19026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202116" y="10287000"/>
            <a:ext cx="98048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202116" y="14605000"/>
            <a:ext cx="98048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1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1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01:31.454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28.967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39.606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22.881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242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269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0.235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01:31.219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28.966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39.466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22.787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243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-0.235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5/16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62%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Bahrain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60490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6049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9290" y="10287000"/>
            <a:ext cx="240337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9290" y="14605000"/>
            <a:ext cx="24033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59628" y="10287000"/>
            <a:ext cx="275322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59628" y="14605000"/>
            <a:ext cx="27532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4950" y="10287000"/>
            <a:ext cx="1362341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4950" y="14605000"/>
            <a:ext cx="1362341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7292" y="10287000"/>
            <a:ext cx="642559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7292" y="14605000"/>
            <a:ext cx="642559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39852" y="10287000"/>
            <a:ext cx="189872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39852" y="14605000"/>
            <a:ext cx="18987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29724" y="10287000"/>
            <a:ext cx="252682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29724" y="14605000"/>
            <a:ext cx="25268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82406" y="10287000"/>
            <a:ext cx="57551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82406" y="14605000"/>
            <a:ext cx="57551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7921" y="10287000"/>
            <a:ext cx="826331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7921" y="14605000"/>
            <a:ext cx="826331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84253" y="10287000"/>
            <a:ext cx="258817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84253" y="14605000"/>
            <a:ext cx="25881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43070" y="10287000"/>
            <a:ext cx="1827577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43070" y="14605000"/>
            <a:ext cx="182757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70648" y="10287000"/>
            <a:ext cx="956072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70648" y="14605000"/>
            <a:ext cx="95607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26720" y="10287000"/>
            <a:ext cx="493551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26720" y="14605000"/>
            <a:ext cx="493551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20271" y="10287000"/>
            <a:ext cx="1897367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20271" y="14605000"/>
            <a:ext cx="189736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17638" y="10287000"/>
            <a:ext cx="190359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17638" y="14605000"/>
            <a:ext cx="190359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207998" y="10287000"/>
            <a:ext cx="974601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207998" y="14605000"/>
            <a:ext cx="974601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1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1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1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1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1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Alexander Albon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01:32.040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29.227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39.776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23.037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242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0.449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59%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Carlos Sainz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01:31.591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29.211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39.521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22.859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242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269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-0.449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63%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Bahrain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59028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59028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7828" y="10287000"/>
            <a:ext cx="240126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7828" y="14605000"/>
            <a:ext cx="240126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57955" y="10287000"/>
            <a:ext cx="275079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57955" y="14605000"/>
            <a:ext cx="275079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3035" y="10287000"/>
            <a:ext cx="1361142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3035" y="14605000"/>
            <a:ext cx="1361142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4177" y="10287000"/>
            <a:ext cx="641994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4177" y="14605000"/>
            <a:ext cx="641994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36172" y="10287000"/>
            <a:ext cx="189704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36172" y="14605000"/>
            <a:ext cx="189704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25877" y="10287000"/>
            <a:ext cx="25246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25877" y="14605000"/>
            <a:ext cx="25246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78337" y="10287000"/>
            <a:ext cx="575007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78337" y="14605000"/>
            <a:ext cx="575007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3345" y="10287000"/>
            <a:ext cx="825604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3345" y="14605000"/>
            <a:ext cx="825604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78949" y="10287000"/>
            <a:ext cx="258589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78949" y="14605000"/>
            <a:ext cx="258589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37539" y="10287000"/>
            <a:ext cx="1825968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37539" y="14605000"/>
            <a:ext cx="1825968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63508" y="10287000"/>
            <a:ext cx="95523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63508" y="14605000"/>
            <a:ext cx="95523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18738" y="10287000"/>
            <a:ext cx="493116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18738" y="14605000"/>
            <a:ext cx="493116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11855" y="10287000"/>
            <a:ext cx="1895697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11855" y="14605000"/>
            <a:ext cx="1895697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07552" y="10287000"/>
            <a:ext cx="190191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07552" y="14605000"/>
            <a:ext cx="190191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197744" y="10287000"/>
            <a:ext cx="98485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197744" y="14605000"/>
            <a:ext cx="98485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1_Kick Sauber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1_Kick Sauber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1_Kick Sauber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1_Kick Sauber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1_Kick Sauber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Nico Hulkenberg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01:32.067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29.400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39.490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23.177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243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274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-0.119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59%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Gabriel Bortoleto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01:32.186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29.577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39.608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23.001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242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276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0.119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59%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Bahrain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5974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5974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8540" y="10287000"/>
            <a:ext cx="240229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8540" y="14605000"/>
            <a:ext cx="24022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58770" y="10287000"/>
            <a:ext cx="275197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58770" y="14605000"/>
            <a:ext cx="27519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3968" y="10287000"/>
            <a:ext cx="1361726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3968" y="14605000"/>
            <a:ext cx="1361726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5694" y="10287000"/>
            <a:ext cx="642269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5694" y="14605000"/>
            <a:ext cx="642269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37964" y="10287000"/>
            <a:ext cx="189786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37964" y="14605000"/>
            <a:ext cx="189786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27750" y="10287000"/>
            <a:ext cx="252568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27750" y="14605000"/>
            <a:ext cx="252568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80318" y="10287000"/>
            <a:ext cx="575254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80318" y="14605000"/>
            <a:ext cx="575254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5573" y="10287000"/>
            <a:ext cx="825958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5573" y="14605000"/>
            <a:ext cx="825958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81532" y="10287000"/>
            <a:ext cx="25870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81532" y="14605000"/>
            <a:ext cx="25870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40232" y="10287000"/>
            <a:ext cx="182675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40232" y="14605000"/>
            <a:ext cx="182675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66985" y="10287000"/>
            <a:ext cx="95564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66985" y="14605000"/>
            <a:ext cx="95564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22625" y="10287000"/>
            <a:ext cx="493328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22625" y="14605000"/>
            <a:ext cx="493328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15953" y="10287000"/>
            <a:ext cx="189651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15953" y="14605000"/>
            <a:ext cx="189651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12463" y="10287000"/>
            <a:ext cx="19027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12463" y="14605000"/>
            <a:ext cx="19027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202737" y="10287000"/>
            <a:ext cx="979862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202737" y="14605000"/>
            <a:ext cx="979862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1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1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1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1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1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Liam Lawson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01:32.165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29.327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39.880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22.958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241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275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0.574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Isack Hadjar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01:31.591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29.232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39.508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22.851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241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276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-0.574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61%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Bahrain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Haas F1 T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59194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59194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7994" y="10287000"/>
            <a:ext cx="240150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7994" y="14605000"/>
            <a:ext cx="240150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58144" y="10287000"/>
            <a:ext cx="275107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58144" y="14605000"/>
            <a:ext cx="275107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3251" y="10287000"/>
            <a:ext cx="1361278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3251" y="14605000"/>
            <a:ext cx="1361278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4530" y="10287000"/>
            <a:ext cx="642058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4530" y="14605000"/>
            <a:ext cx="642058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36588" y="10287000"/>
            <a:ext cx="189723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36588" y="14605000"/>
            <a:ext cx="189723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26312" y="10287000"/>
            <a:ext cx="252485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26312" y="14605000"/>
            <a:ext cx="252485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78797" y="10287000"/>
            <a:ext cx="575065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78797" y="14605000"/>
            <a:ext cx="575065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3862" y="10287000"/>
            <a:ext cx="825686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3862" y="14605000"/>
            <a:ext cx="825686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79549" y="10287000"/>
            <a:ext cx="258615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79549" y="14605000"/>
            <a:ext cx="258615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38164" y="10287000"/>
            <a:ext cx="1826150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38164" y="14605000"/>
            <a:ext cx="1826150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64315" y="10287000"/>
            <a:ext cx="955325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64315" y="14605000"/>
            <a:ext cx="955325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19641" y="10287000"/>
            <a:ext cx="493165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19641" y="14605000"/>
            <a:ext cx="493165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12807" y="10287000"/>
            <a:ext cx="1895886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12807" y="14605000"/>
            <a:ext cx="1895886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08693" y="10287000"/>
            <a:ext cx="190210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08693" y="14605000"/>
            <a:ext cx="190210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198904" y="10287000"/>
            <a:ext cx="983695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198904" y="14605000"/>
            <a:ext cx="983695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1_Haas F1 Team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1_Haas F1 Team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1_Haas F1 Team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1_Haas F1 Team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1_Haas F1 Team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Esteban Ocon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01:31.594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29.154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39.527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22.913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243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289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-0.779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61%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Ollie Bearman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01:32.373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29.319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40.089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22.965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241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273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0.779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59%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