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Saudi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646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99646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5262" y="10287000"/>
            <a:ext cx="110769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5262" y="14605000"/>
            <a:ext cx="110769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6032" y="10287000"/>
            <a:ext cx="298350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6032" y="14605000"/>
            <a:ext cx="29835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4383" y="10287000"/>
            <a:ext cx="60677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4383" y="14605000"/>
            <a:ext cx="60677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71162" y="10287000"/>
            <a:ext cx="231961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71162" y="14605000"/>
            <a:ext cx="231961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03124" y="10287000"/>
            <a:ext cx="318020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03124" y="14605000"/>
            <a:ext cx="318020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21145" y="10287000"/>
            <a:ext cx="240655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21145" y="14605000"/>
            <a:ext cx="240655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61801" y="10287000"/>
            <a:ext cx="178295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61801" y="14605000"/>
            <a:ext cx="178295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40096" y="10287000"/>
            <a:ext cx="31296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40096" y="14605000"/>
            <a:ext cx="31296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53066" y="10287000"/>
            <a:ext cx="218138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53066" y="14605000"/>
            <a:ext cx="218138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71205" y="10287000"/>
            <a:ext cx="211117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71205" y="14605000"/>
            <a:ext cx="211117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82322" y="10287000"/>
            <a:ext cx="134755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82322" y="14605000"/>
            <a:ext cx="134755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17077" y="10287000"/>
            <a:ext cx="1130299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17077" y="14605000"/>
            <a:ext cx="1130299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47377" y="10287000"/>
            <a:ext cx="66014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47377" y="14605000"/>
            <a:ext cx="66014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07521" y="10287000"/>
            <a:ext cx="43441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07521" y="14605000"/>
            <a:ext cx="43441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41939" y="10287000"/>
            <a:ext cx="255844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1939" y="14605000"/>
            <a:ext cx="255844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97784" y="10287000"/>
            <a:ext cx="206298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897784" y="14605000"/>
            <a:ext cx="206298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04082" y="10287000"/>
            <a:ext cx="48368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104082" y="14605000"/>
            <a:ext cx="48368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87769" y="10287000"/>
            <a:ext cx="399580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87769" y="14605000"/>
            <a:ext cx="39958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87349" y="10287000"/>
            <a:ext cx="438033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87349" y="14605000"/>
            <a:ext cx="438033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25383" y="10287000"/>
            <a:ext cx="417670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25383" y="14605000"/>
            <a:ext cx="41767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43053" y="10287000"/>
            <a:ext cx="48717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3053" y="14605000"/>
            <a:ext cx="48717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30228" y="10287000"/>
            <a:ext cx="14876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30228" y="14605000"/>
            <a:ext cx="14876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78995" y="10287000"/>
            <a:ext cx="32401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78995" y="14605000"/>
            <a:ext cx="32401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803013" y="10287000"/>
            <a:ext cx="596720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803013" y="14605000"/>
            <a:ext cx="59672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99733" y="10287000"/>
            <a:ext cx="77680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99733" y="14605000"/>
            <a:ext cx="77680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76543" y="10287000"/>
            <a:ext cx="769606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76543" y="14605000"/>
            <a:ext cx="769606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46150" y="10287000"/>
            <a:ext cx="1236449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46150" y="14605000"/>
            <a:ext cx="1236449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1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1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1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1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74" name="Picture 73" descr="Q1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Max Verstappen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01:27.778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31.874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27.813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28.091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295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330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310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-0.448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78%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8%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Yuki Tsunoda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01:28.226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32.028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27.891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28.307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294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326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312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0.448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75%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12%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Saudi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967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99967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8476" y="10287000"/>
            <a:ext cx="111127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8476" y="14605000"/>
            <a:ext cx="11112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9604" y="10287000"/>
            <a:ext cx="29931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9604" y="14605000"/>
            <a:ext cx="29931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8917" y="10287000"/>
            <a:ext cx="608736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8917" y="14605000"/>
            <a:ext cx="608736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77653" y="10287000"/>
            <a:ext cx="23271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77653" y="14605000"/>
            <a:ext cx="23271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10364" y="10287000"/>
            <a:ext cx="31904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10364" y="14605000"/>
            <a:ext cx="31904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29410" y="10287000"/>
            <a:ext cx="241432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29410" y="14605000"/>
            <a:ext cx="241432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70842" y="10287000"/>
            <a:ext cx="178870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70842" y="14605000"/>
            <a:ext cx="178870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49713" y="10287000"/>
            <a:ext cx="31397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49713" y="14605000"/>
            <a:ext cx="31397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63692" y="10287000"/>
            <a:ext cx="21884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63692" y="14605000"/>
            <a:ext cx="21884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82534" y="10287000"/>
            <a:ext cx="21179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82534" y="14605000"/>
            <a:ext cx="21179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94332" y="10287000"/>
            <a:ext cx="135189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94332" y="14605000"/>
            <a:ext cx="13518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29522" y="10287000"/>
            <a:ext cx="113394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29522" y="14605000"/>
            <a:ext cx="113394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63468" y="10287000"/>
            <a:ext cx="66227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63468" y="14605000"/>
            <a:ext cx="66227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25742" y="10287000"/>
            <a:ext cx="43581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25742" y="14605000"/>
            <a:ext cx="43581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61561" y="10287000"/>
            <a:ext cx="25666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61561" y="14605000"/>
            <a:ext cx="25666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918231" y="10287000"/>
            <a:ext cx="20696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918231" y="14605000"/>
            <a:ext cx="20696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25195" y="10287000"/>
            <a:ext cx="485247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125195" y="14605000"/>
            <a:ext cx="48524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610442" y="10287000"/>
            <a:ext cx="400869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610442" y="14605000"/>
            <a:ext cx="40086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8011311" y="10287000"/>
            <a:ext cx="43944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8011311" y="14605000"/>
            <a:ext cx="43944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50758" y="10287000"/>
            <a:ext cx="419017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50758" y="14605000"/>
            <a:ext cx="41901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69775" y="10287000"/>
            <a:ext cx="488746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69775" y="14605000"/>
            <a:ext cx="488746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58522" y="10287000"/>
            <a:ext cx="14924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58522" y="14605000"/>
            <a:ext cx="14924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507768" y="10287000"/>
            <a:ext cx="32506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507768" y="14605000"/>
            <a:ext cx="32506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832832" y="10287000"/>
            <a:ext cx="59864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832832" y="14605000"/>
            <a:ext cx="59864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431477" y="10287000"/>
            <a:ext cx="77931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431477" y="14605000"/>
            <a:ext cx="77931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210792" y="10287000"/>
            <a:ext cx="772089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210792" y="14605000"/>
            <a:ext cx="77208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82881" y="10287000"/>
            <a:ext cx="1199718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82881" y="14605000"/>
            <a:ext cx="1199718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1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1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1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1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74" name="Picture 73" descr="Q1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Lando Norris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01:27.805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31.801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27.831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28.173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296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327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309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-0.096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73%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11%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Oscar Piastri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01:27.901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31.901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27.710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28.290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295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325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308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0.096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20/28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75%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11%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Saudi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6655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996655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5455" y="10287000"/>
            <a:ext cx="110791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5455" y="14605000"/>
            <a:ext cx="110791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6247" y="10287000"/>
            <a:ext cx="298408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6247" y="14605000"/>
            <a:ext cx="298408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4655" y="10287000"/>
            <a:ext cx="606897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4655" y="14605000"/>
            <a:ext cx="606897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71552" y="10287000"/>
            <a:ext cx="232006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71552" y="14605000"/>
            <a:ext cx="232006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03559" y="10287000"/>
            <a:ext cx="318082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03559" y="14605000"/>
            <a:ext cx="318082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21642" y="10287000"/>
            <a:ext cx="240702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21642" y="14605000"/>
            <a:ext cx="240702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62344" y="10287000"/>
            <a:ext cx="178330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62344" y="14605000"/>
            <a:ext cx="178330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40674" y="10287000"/>
            <a:ext cx="313030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40674" y="14605000"/>
            <a:ext cx="313030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53705" y="10287000"/>
            <a:ext cx="218180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53705" y="14605000"/>
            <a:ext cx="218180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71885" y="10287000"/>
            <a:ext cx="211157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71885" y="14605000"/>
            <a:ext cx="211157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83043" y="10287000"/>
            <a:ext cx="134781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83043" y="14605000"/>
            <a:ext cx="134781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17825" y="10287000"/>
            <a:ext cx="1130518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17825" y="14605000"/>
            <a:ext cx="1130518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48344" y="10287000"/>
            <a:ext cx="660272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48344" y="14605000"/>
            <a:ext cx="660272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08616" y="10287000"/>
            <a:ext cx="434501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08616" y="14605000"/>
            <a:ext cx="434501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43118" y="10287000"/>
            <a:ext cx="255894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3118" y="14605000"/>
            <a:ext cx="255894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99012" y="10287000"/>
            <a:ext cx="206338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899012" y="14605000"/>
            <a:ext cx="206338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05351" y="10287000"/>
            <a:ext cx="483780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105351" y="14605000"/>
            <a:ext cx="483780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89132" y="10287000"/>
            <a:ext cx="399657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89132" y="14605000"/>
            <a:ext cx="399657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88789" y="10287000"/>
            <a:ext cx="438118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88789" y="14605000"/>
            <a:ext cx="438118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26908" y="10287000"/>
            <a:ext cx="417751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26908" y="14605000"/>
            <a:ext cx="417751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44659" y="10287000"/>
            <a:ext cx="487269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4659" y="14605000"/>
            <a:ext cx="487269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31928" y="10287000"/>
            <a:ext cx="148795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31928" y="14605000"/>
            <a:ext cx="148795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80724" y="10287000"/>
            <a:ext cx="324080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80724" y="14605000"/>
            <a:ext cx="324080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804805" y="10287000"/>
            <a:ext cx="596835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804805" y="14605000"/>
            <a:ext cx="596835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401640" y="10287000"/>
            <a:ext cx="776960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401640" y="14605000"/>
            <a:ext cx="776960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78601" y="10287000"/>
            <a:ext cx="769756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78601" y="14605000"/>
            <a:ext cx="769756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48357" y="10287000"/>
            <a:ext cx="1234242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48357" y="14605000"/>
            <a:ext cx="1234242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1_Alpine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1_Alpine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1_Alpine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1_Alpine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74" name="Picture 73" descr="Q1_Alpine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Pierre Gasly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01:28.421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32.136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28.027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28.258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294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327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311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-0.318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72%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12%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Jack Doohan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01:28.739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32.223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28.123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28.393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297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325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310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0.318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19/28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68%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15%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Saudi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664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99664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5447" y="10287000"/>
            <a:ext cx="11079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5447" y="14605000"/>
            <a:ext cx="11079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6237" y="10287000"/>
            <a:ext cx="298406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6237" y="14605000"/>
            <a:ext cx="29840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4643" y="10287000"/>
            <a:ext cx="60689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4643" y="14605000"/>
            <a:ext cx="60689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71535" y="10287000"/>
            <a:ext cx="232004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71535" y="14605000"/>
            <a:ext cx="232004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03540" y="10287000"/>
            <a:ext cx="318079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03540" y="14605000"/>
            <a:ext cx="318079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21619" y="10287000"/>
            <a:ext cx="240700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21619" y="14605000"/>
            <a:ext cx="240700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62320" y="10287000"/>
            <a:ext cx="17832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62320" y="14605000"/>
            <a:ext cx="17832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40648" y="10287000"/>
            <a:ext cx="31302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40648" y="14605000"/>
            <a:ext cx="31302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53676" y="10287000"/>
            <a:ext cx="218178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53676" y="14605000"/>
            <a:ext cx="218178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71855" y="10287000"/>
            <a:ext cx="211156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71855" y="14605000"/>
            <a:ext cx="21115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83011" y="10287000"/>
            <a:ext cx="134780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83011" y="14605000"/>
            <a:ext cx="134780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17791" y="10287000"/>
            <a:ext cx="1130509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17791" y="14605000"/>
            <a:ext cx="1130509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48300" y="10287000"/>
            <a:ext cx="660266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48300" y="14605000"/>
            <a:ext cx="66026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08567" y="10287000"/>
            <a:ext cx="434498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08567" y="14605000"/>
            <a:ext cx="434498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43065" y="10287000"/>
            <a:ext cx="25589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3065" y="14605000"/>
            <a:ext cx="25589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98957" y="10287000"/>
            <a:ext cx="206336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898957" y="14605000"/>
            <a:ext cx="20633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05294" y="10287000"/>
            <a:ext cx="48377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105294" y="14605000"/>
            <a:ext cx="48377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89070" y="10287000"/>
            <a:ext cx="399654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89070" y="14605000"/>
            <a:ext cx="399654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88724" y="10287000"/>
            <a:ext cx="43811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88724" y="14605000"/>
            <a:ext cx="43811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26839" y="10287000"/>
            <a:ext cx="41774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26839" y="14605000"/>
            <a:ext cx="41774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44587" y="10287000"/>
            <a:ext cx="487265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4587" y="14605000"/>
            <a:ext cx="487265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31852" y="10287000"/>
            <a:ext cx="14879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31852" y="14605000"/>
            <a:ext cx="14879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80646" y="10287000"/>
            <a:ext cx="32407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80646" y="14605000"/>
            <a:ext cx="32407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804724" y="10287000"/>
            <a:ext cx="59683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804724" y="14605000"/>
            <a:ext cx="59683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401555" y="10287000"/>
            <a:ext cx="776953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401555" y="14605000"/>
            <a:ext cx="77695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78508" y="10287000"/>
            <a:ext cx="769749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78508" y="14605000"/>
            <a:ext cx="769749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48257" y="10287000"/>
            <a:ext cx="123434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48257" y="14605000"/>
            <a:ext cx="123434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1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1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1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1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74" name="Picture 73" descr="Q1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Kimi Antonelli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01:28.128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32.232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27.743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28.153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295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327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310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-0.154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16/28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73%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George Russell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01:28.282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32.295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27.724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28.263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294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328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306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0.154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73%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Saudi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7423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997423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6223" y="10287000"/>
            <a:ext cx="110876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6223" y="14605000"/>
            <a:ext cx="110876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7100" y="10287000"/>
            <a:ext cx="298638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7100" y="14605000"/>
            <a:ext cx="298638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5738" y="10287000"/>
            <a:ext cx="607364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5738" y="14605000"/>
            <a:ext cx="607364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73103" y="10287000"/>
            <a:ext cx="232185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73103" y="14605000"/>
            <a:ext cx="232185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05289" y="10287000"/>
            <a:ext cx="318327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05289" y="14605000"/>
            <a:ext cx="318327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23616" y="10287000"/>
            <a:ext cx="240887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23616" y="14605000"/>
            <a:ext cx="240887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64504" y="10287000"/>
            <a:ext cx="178467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64504" y="14605000"/>
            <a:ext cx="178467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42972" y="10287000"/>
            <a:ext cx="313271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42972" y="14605000"/>
            <a:ext cx="313271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56243" y="10287000"/>
            <a:ext cx="218348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56243" y="14605000"/>
            <a:ext cx="218348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74592" y="10287000"/>
            <a:ext cx="211320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74592" y="14605000"/>
            <a:ext cx="211320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85913" y="10287000"/>
            <a:ext cx="134885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85913" y="14605000"/>
            <a:ext cx="134885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20798" y="10287000"/>
            <a:ext cx="1131389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20798" y="14605000"/>
            <a:ext cx="1131389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52188" y="10287000"/>
            <a:ext cx="660781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52188" y="14605000"/>
            <a:ext cx="660781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12969" y="10287000"/>
            <a:ext cx="434836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12969" y="14605000"/>
            <a:ext cx="434836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47806" y="10287000"/>
            <a:ext cx="256091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7806" y="14605000"/>
            <a:ext cx="256091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903897" y="10287000"/>
            <a:ext cx="206497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903897" y="14605000"/>
            <a:ext cx="206497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10395" y="10287000"/>
            <a:ext cx="484153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110395" y="14605000"/>
            <a:ext cx="484153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94548" y="10287000"/>
            <a:ext cx="399965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94548" y="14605000"/>
            <a:ext cx="399965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94514" y="10287000"/>
            <a:ext cx="438456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94514" y="14605000"/>
            <a:ext cx="438456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32970" y="10287000"/>
            <a:ext cx="418072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32970" y="14605000"/>
            <a:ext cx="418072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51043" y="10287000"/>
            <a:ext cx="487644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51043" y="14605000"/>
            <a:ext cx="487644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38687" y="10287000"/>
            <a:ext cx="148910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38687" y="14605000"/>
            <a:ext cx="148910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87598" y="10287000"/>
            <a:ext cx="324330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87598" y="14605000"/>
            <a:ext cx="324330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811928" y="10287000"/>
            <a:ext cx="597295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811928" y="14605000"/>
            <a:ext cx="597295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409224" y="10287000"/>
            <a:ext cx="777558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409224" y="14605000"/>
            <a:ext cx="777558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86783" y="10287000"/>
            <a:ext cx="770349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86783" y="14605000"/>
            <a:ext cx="770349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57132" y="10287000"/>
            <a:ext cx="1225467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57132" y="14605000"/>
            <a:ext cx="1225467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1_Aston Marti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1_Aston Marti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1_Aston Marti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1_Aston Marti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74" name="Picture 73" descr="Q1_Aston Marti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Fernando Alonso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01:28.548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32.093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27.928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28.527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295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323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303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-0.097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75%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11%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Lance Stroll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01:28.645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32.072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28.054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28.519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293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324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305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0.097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17/28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77%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9%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Saudi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5684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995684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4484" y="10287000"/>
            <a:ext cx="11068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4484" y="14605000"/>
            <a:ext cx="11068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5168" y="10287000"/>
            <a:ext cx="29811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5168" y="14605000"/>
            <a:ext cx="29811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3286" y="10287000"/>
            <a:ext cx="60630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3286" y="14605000"/>
            <a:ext cx="60630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69591" y="10287000"/>
            <a:ext cx="231780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69591" y="14605000"/>
            <a:ext cx="231780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01372" y="10287000"/>
            <a:ext cx="317772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01372" y="14605000"/>
            <a:ext cx="317772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19145" y="10287000"/>
            <a:ext cx="240467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19145" y="14605000"/>
            <a:ext cx="240467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59613" y="10287000"/>
            <a:ext cx="178156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59613" y="14605000"/>
            <a:ext cx="178156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37769" y="10287000"/>
            <a:ext cx="31272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37769" y="14605000"/>
            <a:ext cx="31272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50495" y="10287000"/>
            <a:ext cx="21796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50495" y="14605000"/>
            <a:ext cx="21796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68463" y="10287000"/>
            <a:ext cx="21095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68463" y="14605000"/>
            <a:ext cx="21095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79415" y="10287000"/>
            <a:ext cx="134650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79415" y="14605000"/>
            <a:ext cx="134650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14065" y="10287000"/>
            <a:ext cx="112941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14065" y="14605000"/>
            <a:ext cx="112941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43482" y="10287000"/>
            <a:ext cx="659629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43482" y="14605000"/>
            <a:ext cx="659629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03112" y="10287000"/>
            <a:ext cx="434078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03112" y="14605000"/>
            <a:ext cx="434078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37190" y="10287000"/>
            <a:ext cx="25564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37190" y="14605000"/>
            <a:ext cx="25564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92835" y="10287000"/>
            <a:ext cx="206137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892835" y="14605000"/>
            <a:ext cx="206137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098973" y="10287000"/>
            <a:ext cx="483309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098973" y="14605000"/>
            <a:ext cx="483309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82282" y="10287000"/>
            <a:ext cx="399268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82282" y="14605000"/>
            <a:ext cx="399268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81550" y="10287000"/>
            <a:ext cx="437691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81550" y="14605000"/>
            <a:ext cx="437691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19242" y="10287000"/>
            <a:ext cx="41734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19242" y="14605000"/>
            <a:ext cx="41734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36586" y="10287000"/>
            <a:ext cx="486794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36586" y="14605000"/>
            <a:ext cx="486794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23380" y="10287000"/>
            <a:ext cx="148650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23380" y="14605000"/>
            <a:ext cx="148650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72031" y="10287000"/>
            <a:ext cx="32376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72031" y="14605000"/>
            <a:ext cx="32376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95796" y="10287000"/>
            <a:ext cx="596254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795796" y="14605000"/>
            <a:ext cx="596254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92050" y="10287000"/>
            <a:ext cx="77620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92050" y="14605000"/>
            <a:ext cx="77620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68254" y="10287000"/>
            <a:ext cx="769006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68254" y="14605000"/>
            <a:ext cx="769006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37260" y="10287000"/>
            <a:ext cx="1245339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37260" y="14605000"/>
            <a:ext cx="1245339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1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1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74" name="Picture 73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Charles Leclerc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01:28.552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32.353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27.978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28.221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296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330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307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0.18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16/28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72%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15%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Lewis Hamilton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01:28.372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32.236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27.889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28.247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295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328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309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-0.18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75%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11%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Saudi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6793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996793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5593" y="10287000"/>
            <a:ext cx="110806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5593" y="14605000"/>
            <a:ext cx="110806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6399" y="10287000"/>
            <a:ext cx="298449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6399" y="14605000"/>
            <a:ext cx="298449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4849" y="10287000"/>
            <a:ext cx="606980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4849" y="14605000"/>
            <a:ext cx="606980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71829" y="10287000"/>
            <a:ext cx="23203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71829" y="14605000"/>
            <a:ext cx="23203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03868" y="10287000"/>
            <a:ext cx="318126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03868" y="14605000"/>
            <a:ext cx="31812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21995" y="10287000"/>
            <a:ext cx="240735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21995" y="14605000"/>
            <a:ext cx="240735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62730" y="10287000"/>
            <a:ext cx="178354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62730" y="14605000"/>
            <a:ext cx="178354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41085" y="10287000"/>
            <a:ext cx="313073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41085" y="14605000"/>
            <a:ext cx="313073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54159" y="10287000"/>
            <a:ext cx="218210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54159" y="14605000"/>
            <a:ext cx="218210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72369" y="10287000"/>
            <a:ext cx="211187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72369" y="14605000"/>
            <a:ext cx="211187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83556" y="10287000"/>
            <a:ext cx="134799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83556" y="14605000"/>
            <a:ext cx="134799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18356" y="10287000"/>
            <a:ext cx="1130674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18356" y="14605000"/>
            <a:ext cx="1130674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49031" y="10287000"/>
            <a:ext cx="660363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49031" y="14605000"/>
            <a:ext cx="660363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09394" y="10287000"/>
            <a:ext cx="434561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09394" y="14605000"/>
            <a:ext cx="434561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43956" y="10287000"/>
            <a:ext cx="255929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3956" y="14605000"/>
            <a:ext cx="255929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99886" y="10287000"/>
            <a:ext cx="206366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899886" y="14605000"/>
            <a:ext cx="20636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06253" y="10287000"/>
            <a:ext cx="483847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106253" y="14605000"/>
            <a:ext cx="483847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90100" y="10287000"/>
            <a:ext cx="399712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90100" y="14605000"/>
            <a:ext cx="399712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89812" y="10287000"/>
            <a:ext cx="43817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89812" y="14605000"/>
            <a:ext cx="43817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27991" y="10287000"/>
            <a:ext cx="41780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27991" y="14605000"/>
            <a:ext cx="41780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45800" y="10287000"/>
            <a:ext cx="487336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5800" y="14605000"/>
            <a:ext cx="487336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33136" y="10287000"/>
            <a:ext cx="148816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33136" y="14605000"/>
            <a:ext cx="148816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81953" y="10287000"/>
            <a:ext cx="324125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81953" y="14605000"/>
            <a:ext cx="324125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806078" y="10287000"/>
            <a:ext cx="59691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806078" y="14605000"/>
            <a:ext cx="59691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402996" y="10287000"/>
            <a:ext cx="777067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402996" y="14605000"/>
            <a:ext cx="777067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80063" y="10287000"/>
            <a:ext cx="769862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80063" y="14605000"/>
            <a:ext cx="769862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49925" y="10287000"/>
            <a:ext cx="123267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49925" y="14605000"/>
            <a:ext cx="123267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1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1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1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1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74" name="Picture 73" descr="Q1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Alexander Albon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01:28.279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31.964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28.006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28.309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297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324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306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-0.075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74%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12%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Carlos Sainz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01:28.354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32.096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27.952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28.306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297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325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309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0.075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18/28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75%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11%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Saudi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Kick Sau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6246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996246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5046" y="10287000"/>
            <a:ext cx="110745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5046" y="14605000"/>
            <a:ext cx="110745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5792" y="10287000"/>
            <a:ext cx="298286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5792" y="14605000"/>
            <a:ext cx="298286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4078" y="10287000"/>
            <a:ext cx="606647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4078" y="14605000"/>
            <a:ext cx="606647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70725" y="10287000"/>
            <a:ext cx="231911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70725" y="14605000"/>
            <a:ext cx="231911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02637" y="10287000"/>
            <a:ext cx="317951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02637" y="14605000"/>
            <a:ext cx="317951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20589" y="10287000"/>
            <a:ext cx="240603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20589" y="14605000"/>
            <a:ext cx="240603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61192" y="10287000"/>
            <a:ext cx="178256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61192" y="14605000"/>
            <a:ext cx="178256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39449" y="10287000"/>
            <a:ext cx="312901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39449" y="14605000"/>
            <a:ext cx="312901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52351" y="10287000"/>
            <a:ext cx="21809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52351" y="14605000"/>
            <a:ext cx="21809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70442" y="10287000"/>
            <a:ext cx="211071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70442" y="14605000"/>
            <a:ext cx="211071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81513" y="10287000"/>
            <a:ext cx="134726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81513" y="14605000"/>
            <a:ext cx="134726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16239" y="10287000"/>
            <a:ext cx="1130054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16239" y="14605000"/>
            <a:ext cx="1130054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46294" y="10287000"/>
            <a:ext cx="660001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46294" y="14605000"/>
            <a:ext cx="660001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06295" y="10287000"/>
            <a:ext cx="434323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06295" y="14605000"/>
            <a:ext cx="434323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40618" y="10287000"/>
            <a:ext cx="255789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0618" y="14605000"/>
            <a:ext cx="255789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96407" y="10287000"/>
            <a:ext cx="206253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896407" y="14605000"/>
            <a:ext cx="206253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02661" y="10287000"/>
            <a:ext cx="483581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102661" y="14605000"/>
            <a:ext cx="483581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86243" y="10287000"/>
            <a:ext cx="399493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86243" y="14605000"/>
            <a:ext cx="399493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85737" y="10287000"/>
            <a:ext cx="437938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85737" y="14605000"/>
            <a:ext cx="437938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23675" y="10287000"/>
            <a:ext cx="417579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23675" y="14605000"/>
            <a:ext cx="417579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41254" y="10287000"/>
            <a:ext cx="487069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1254" y="14605000"/>
            <a:ext cx="487069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28324" y="10287000"/>
            <a:ext cx="148734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28324" y="14605000"/>
            <a:ext cx="148734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77058" y="10287000"/>
            <a:ext cx="323947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77058" y="14605000"/>
            <a:ext cx="323947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801006" y="10287000"/>
            <a:ext cx="596590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801006" y="14605000"/>
            <a:ext cx="596590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97596" y="10287000"/>
            <a:ext cx="776640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97596" y="14605000"/>
            <a:ext cx="776640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74237" y="10287000"/>
            <a:ext cx="769439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74237" y="14605000"/>
            <a:ext cx="769439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43677" y="10287000"/>
            <a:ext cx="1238922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43677" y="14605000"/>
            <a:ext cx="1238922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1_Kick Sauber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1_Kick Sauber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1_Kick Sauber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1_Kick Sauber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74" name="Picture 73" descr="Q1_Kick Sauber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Nico Hulkenberg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01:28.782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32.477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27.982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28.323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298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334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313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-0.68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72%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13%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15%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Gabriel Bortoleto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01:29.462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32.653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28.264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28.545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295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330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311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0.68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22/28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71%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15%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Saudi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6669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996669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5469" y="10287000"/>
            <a:ext cx="110792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5469" y="14605000"/>
            <a:ext cx="11079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6262" y="10287000"/>
            <a:ext cx="298412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6262" y="14605000"/>
            <a:ext cx="29841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4674" y="10287000"/>
            <a:ext cx="606905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4674" y="14605000"/>
            <a:ext cx="606905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71580" y="10287000"/>
            <a:ext cx="232009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71580" y="14605000"/>
            <a:ext cx="232009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03590" y="10287000"/>
            <a:ext cx="318086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03590" y="14605000"/>
            <a:ext cx="318086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21677" y="10287000"/>
            <a:ext cx="240705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21677" y="14605000"/>
            <a:ext cx="240705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62382" y="10287000"/>
            <a:ext cx="178332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62382" y="14605000"/>
            <a:ext cx="178332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40715" y="10287000"/>
            <a:ext cx="313034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40715" y="14605000"/>
            <a:ext cx="313034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53750" y="10287000"/>
            <a:ext cx="218183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53750" y="14605000"/>
            <a:ext cx="21818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71933" y="10287000"/>
            <a:ext cx="211160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71933" y="14605000"/>
            <a:ext cx="21116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83094" y="10287000"/>
            <a:ext cx="134783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83094" y="14605000"/>
            <a:ext cx="134783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17877" y="10287000"/>
            <a:ext cx="1130534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17877" y="14605000"/>
            <a:ext cx="1130534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48412" y="10287000"/>
            <a:ext cx="660281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48412" y="14605000"/>
            <a:ext cx="660281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08693" y="10287000"/>
            <a:ext cx="434507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08693" y="14605000"/>
            <a:ext cx="434507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43201" y="10287000"/>
            <a:ext cx="255897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3201" y="14605000"/>
            <a:ext cx="255897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99099" y="10287000"/>
            <a:ext cx="206341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899099" y="14605000"/>
            <a:ext cx="206341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05440" y="10287000"/>
            <a:ext cx="483787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105440" y="14605000"/>
            <a:ext cx="483787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89228" y="10287000"/>
            <a:ext cx="399663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89228" y="14605000"/>
            <a:ext cx="39966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88891" y="10287000"/>
            <a:ext cx="438124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88891" y="14605000"/>
            <a:ext cx="438124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27015" y="10287000"/>
            <a:ext cx="417756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27015" y="14605000"/>
            <a:ext cx="417756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44772" y="10287000"/>
            <a:ext cx="487275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4772" y="14605000"/>
            <a:ext cx="487275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32048" y="10287000"/>
            <a:ext cx="148797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32048" y="14605000"/>
            <a:ext cx="148797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80846" y="10287000"/>
            <a:ext cx="324085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80846" y="14605000"/>
            <a:ext cx="324085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804931" y="10287000"/>
            <a:ext cx="596844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804931" y="14605000"/>
            <a:ext cx="596844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401775" y="10287000"/>
            <a:ext cx="776970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401775" y="14605000"/>
            <a:ext cx="776970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78746" y="10287000"/>
            <a:ext cx="769766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78746" y="14605000"/>
            <a:ext cx="769766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48512" y="10287000"/>
            <a:ext cx="1234087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48512" y="14605000"/>
            <a:ext cx="1234087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1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1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1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1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74" name="Picture 73" descr="Q1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Liam Lawson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01:28.561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32.295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28.003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28.263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295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325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310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16/28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76%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10%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14%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Isack Hadjar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01:28.571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32.225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27.994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28.352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296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325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311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76%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12%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12%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Saudi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Haas F1 Te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5180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995180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3980" y="10287000"/>
            <a:ext cx="110627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3980" y="14605000"/>
            <a:ext cx="110627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4607" y="10287000"/>
            <a:ext cx="297966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4607" y="14605000"/>
            <a:ext cx="297966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2574" y="10287000"/>
            <a:ext cx="605998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2574" y="14605000"/>
            <a:ext cx="605998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68573" y="10287000"/>
            <a:ext cx="231663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68573" y="14605000"/>
            <a:ext cx="231663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00236" y="10287000"/>
            <a:ext cx="317611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00236" y="14605000"/>
            <a:ext cx="317611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17848" y="10287000"/>
            <a:ext cx="240346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17848" y="14605000"/>
            <a:ext cx="240346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58194" y="10287000"/>
            <a:ext cx="178066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58194" y="14605000"/>
            <a:ext cx="178066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36260" y="10287000"/>
            <a:ext cx="312567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36260" y="14605000"/>
            <a:ext cx="312567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48827" y="10287000"/>
            <a:ext cx="217857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48827" y="14605000"/>
            <a:ext cx="217857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66685" y="10287000"/>
            <a:ext cx="210845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66685" y="14605000"/>
            <a:ext cx="210845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77530" y="10287000"/>
            <a:ext cx="134581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77530" y="14605000"/>
            <a:ext cx="134581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12112" y="10287000"/>
            <a:ext cx="1128845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12112" y="14605000"/>
            <a:ext cx="1128845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40958" y="10287000"/>
            <a:ext cx="659295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40958" y="14605000"/>
            <a:ext cx="659295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00253" y="10287000"/>
            <a:ext cx="433858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00253" y="14605000"/>
            <a:ext cx="433858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34112" y="10287000"/>
            <a:ext cx="255515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34112" y="14605000"/>
            <a:ext cx="255515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89627" y="10287000"/>
            <a:ext cx="206033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889627" y="14605000"/>
            <a:ext cx="206033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095660" y="10287000"/>
            <a:ext cx="483064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095660" y="14605000"/>
            <a:ext cx="483064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78725" y="10287000"/>
            <a:ext cx="399066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78725" y="14605000"/>
            <a:ext cx="399066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77791" y="10287000"/>
            <a:ext cx="437469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77791" y="14605000"/>
            <a:ext cx="437469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15261" y="10287000"/>
            <a:ext cx="417132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15261" y="14605000"/>
            <a:ext cx="417132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32393" y="10287000"/>
            <a:ext cx="486547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32393" y="14605000"/>
            <a:ext cx="486547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18941" y="10287000"/>
            <a:ext cx="148575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18941" y="14605000"/>
            <a:ext cx="148575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67517" y="10287000"/>
            <a:ext cx="323601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67517" y="14605000"/>
            <a:ext cx="323601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791118" y="10287000"/>
            <a:ext cx="595952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791118" y="14605000"/>
            <a:ext cx="595952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87070" y="10287000"/>
            <a:ext cx="775810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87070" y="14605000"/>
            <a:ext cx="775810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62880" y="10287000"/>
            <a:ext cx="768616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62880" y="14605000"/>
            <a:ext cx="768616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31497" y="10287000"/>
            <a:ext cx="1251102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31497" y="14605000"/>
            <a:ext cx="1251102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1_Haas F1 Team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1_Haas F1 Team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1_Haas F1 Team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1_Haas F1 Team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74" name="Picture 73" descr="Q1_Haas F1 Team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Esteban Ocon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01:29.092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32.718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28.042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28.332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293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325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308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0.556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12/28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71%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12%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Ollie Bearman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01:28.536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32.497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27.817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28.222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292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327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309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-0.556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16/28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73%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11%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